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2" r:id="rId3"/>
    <p:sldId id="270" r:id="rId4"/>
    <p:sldId id="273" r:id="rId5"/>
    <p:sldId id="274" r:id="rId6"/>
    <p:sldId id="276" r:id="rId7"/>
    <p:sldId id="275" r:id="rId8"/>
    <p:sldId id="277" r:id="rId9"/>
    <p:sldId id="279" r:id="rId10"/>
    <p:sldId id="278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54" autoAdjust="0"/>
    <p:restoredTop sz="94660"/>
  </p:normalViewPr>
  <p:slideViewPr>
    <p:cSldViewPr snapToGrid="0">
      <p:cViewPr varScale="1">
        <p:scale>
          <a:sx n="75" d="100"/>
          <a:sy n="75" d="100"/>
        </p:scale>
        <p:origin x="8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42ED-33A1-43E9-81C0-5E6E5B9C55F5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D79A5-A446-4DCB-9DC7-82233BD30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848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42ED-33A1-43E9-81C0-5E6E5B9C55F5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D79A5-A446-4DCB-9DC7-82233BD30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288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42ED-33A1-43E9-81C0-5E6E5B9C55F5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D79A5-A446-4DCB-9DC7-82233BD30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686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42ED-33A1-43E9-81C0-5E6E5B9C55F5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D79A5-A446-4DCB-9DC7-82233BD30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022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42ED-33A1-43E9-81C0-5E6E5B9C55F5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D79A5-A446-4DCB-9DC7-82233BD30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040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42ED-33A1-43E9-81C0-5E6E5B9C55F5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D79A5-A446-4DCB-9DC7-82233BD30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941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42ED-33A1-43E9-81C0-5E6E5B9C55F5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D79A5-A446-4DCB-9DC7-82233BD30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69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42ED-33A1-43E9-81C0-5E6E5B9C55F5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D79A5-A446-4DCB-9DC7-82233BD30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042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42ED-33A1-43E9-81C0-5E6E5B9C55F5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D79A5-A446-4DCB-9DC7-82233BD30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702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42ED-33A1-43E9-81C0-5E6E5B9C55F5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D79A5-A446-4DCB-9DC7-82233BD30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00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442ED-33A1-43E9-81C0-5E6E5B9C55F5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D79A5-A446-4DCB-9DC7-82233BD30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796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B442ED-33A1-43E9-81C0-5E6E5B9C55F5}" type="datetimeFigureOut">
              <a:rPr lang="en-US" smtClean="0"/>
              <a:t>8/25/2023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DD79A5-A446-4DCB-9DC7-82233BD300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613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18" Type="http://schemas.openxmlformats.org/officeDocument/2006/relationships/image" Target="../media/image15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png"/><Relationship Id="rId1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5" Type="http://schemas.openxmlformats.org/officeDocument/2006/relationships/oleObject" Target="../embeddings/oleObject1.bin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eg"/><Relationship Id="rId14" Type="http://schemas.openxmlformats.org/officeDocument/2006/relationships/image" Target="../media/image1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g"/><Relationship Id="rId3" Type="http://schemas.openxmlformats.org/officeDocument/2006/relationships/image" Target="../media/image75.jpg"/><Relationship Id="rId7" Type="http://schemas.openxmlformats.org/officeDocument/2006/relationships/image" Target="../media/image79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g"/><Relationship Id="rId11" Type="http://schemas.openxmlformats.org/officeDocument/2006/relationships/image" Target="../media/image83.jpg"/><Relationship Id="rId5" Type="http://schemas.openxmlformats.org/officeDocument/2006/relationships/image" Target="../media/image77.jpg"/><Relationship Id="rId10" Type="http://schemas.openxmlformats.org/officeDocument/2006/relationships/image" Target="../media/image82.jpeg"/><Relationship Id="rId4" Type="http://schemas.openxmlformats.org/officeDocument/2006/relationships/image" Target="../media/image76.jpg"/><Relationship Id="rId9" Type="http://schemas.openxmlformats.org/officeDocument/2006/relationships/image" Target="../media/image81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jpg"/><Relationship Id="rId13" Type="http://schemas.openxmlformats.org/officeDocument/2006/relationships/image" Target="../media/image28.png"/><Relationship Id="rId3" Type="http://schemas.openxmlformats.org/officeDocument/2006/relationships/image" Target="../media/image85.jpeg"/><Relationship Id="rId7" Type="http://schemas.openxmlformats.org/officeDocument/2006/relationships/image" Target="../media/image89.jpg"/><Relationship Id="rId12" Type="http://schemas.openxmlformats.org/officeDocument/2006/relationships/image" Target="../media/image93.jpeg"/><Relationship Id="rId2" Type="http://schemas.openxmlformats.org/officeDocument/2006/relationships/image" Target="../media/image84.jpg"/><Relationship Id="rId16" Type="http://schemas.openxmlformats.org/officeDocument/2006/relationships/image" Target="../media/image9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jpg"/><Relationship Id="rId11" Type="http://schemas.openxmlformats.org/officeDocument/2006/relationships/image" Target="../media/image92.png"/><Relationship Id="rId5" Type="http://schemas.openxmlformats.org/officeDocument/2006/relationships/image" Target="../media/image87.jpg"/><Relationship Id="rId15" Type="http://schemas.openxmlformats.org/officeDocument/2006/relationships/image" Target="../media/image95.jpg"/><Relationship Id="rId10" Type="http://schemas.openxmlformats.org/officeDocument/2006/relationships/image" Target="../media/image91.png"/><Relationship Id="rId4" Type="http://schemas.openxmlformats.org/officeDocument/2006/relationships/image" Target="../media/image86.jpeg"/><Relationship Id="rId9" Type="http://schemas.openxmlformats.org/officeDocument/2006/relationships/image" Target="../media/image76.jpg"/><Relationship Id="rId14" Type="http://schemas.openxmlformats.org/officeDocument/2006/relationships/image" Target="../media/image9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76.jpg"/><Relationship Id="rId7" Type="http://schemas.openxmlformats.org/officeDocument/2006/relationships/image" Target="../media/image100.pn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jpg"/><Relationship Id="rId4" Type="http://schemas.openxmlformats.org/officeDocument/2006/relationships/image" Target="../media/image9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7" Type="http://schemas.openxmlformats.org/officeDocument/2006/relationships/image" Target="../media/image104.jp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103.jpg"/><Relationship Id="rId4" Type="http://schemas.openxmlformats.org/officeDocument/2006/relationships/image" Target="../media/image98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jpg"/><Relationship Id="rId3" Type="http://schemas.openxmlformats.org/officeDocument/2006/relationships/image" Target="../media/image106.png"/><Relationship Id="rId7" Type="http://schemas.openxmlformats.org/officeDocument/2006/relationships/image" Target="../media/image110.jp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jpeg"/><Relationship Id="rId5" Type="http://schemas.openxmlformats.org/officeDocument/2006/relationships/image" Target="../media/image108.jpeg"/><Relationship Id="rId4" Type="http://schemas.openxmlformats.org/officeDocument/2006/relationships/image" Target="../media/image107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21.jpg"/><Relationship Id="rId3" Type="http://schemas.openxmlformats.org/officeDocument/2006/relationships/image" Target="../media/image95.jpg"/><Relationship Id="rId7" Type="http://schemas.openxmlformats.org/officeDocument/2006/relationships/image" Target="../media/image115.jpg"/><Relationship Id="rId12" Type="http://schemas.openxmlformats.org/officeDocument/2006/relationships/image" Target="../media/image120.jpg"/><Relationship Id="rId17" Type="http://schemas.openxmlformats.org/officeDocument/2006/relationships/image" Target="../media/image125.png"/><Relationship Id="rId2" Type="http://schemas.openxmlformats.org/officeDocument/2006/relationships/image" Target="../media/image108.jpeg"/><Relationship Id="rId16" Type="http://schemas.openxmlformats.org/officeDocument/2006/relationships/image" Target="../media/image1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jpg"/><Relationship Id="rId11" Type="http://schemas.openxmlformats.org/officeDocument/2006/relationships/image" Target="../media/image119.jpg"/><Relationship Id="rId5" Type="http://schemas.openxmlformats.org/officeDocument/2006/relationships/image" Target="../media/image113.jpeg"/><Relationship Id="rId15" Type="http://schemas.openxmlformats.org/officeDocument/2006/relationships/image" Target="../media/image123.png"/><Relationship Id="rId10" Type="http://schemas.openxmlformats.org/officeDocument/2006/relationships/image" Target="../media/image118.jpeg"/><Relationship Id="rId4" Type="http://schemas.openxmlformats.org/officeDocument/2006/relationships/image" Target="../media/image112.jpg"/><Relationship Id="rId9" Type="http://schemas.openxmlformats.org/officeDocument/2006/relationships/image" Target="../media/image117.jpeg"/><Relationship Id="rId14" Type="http://schemas.openxmlformats.org/officeDocument/2006/relationships/image" Target="../media/image1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jpg"/><Relationship Id="rId5" Type="http://schemas.openxmlformats.org/officeDocument/2006/relationships/image" Target="../media/image129.png"/><Relationship Id="rId4" Type="http://schemas.openxmlformats.org/officeDocument/2006/relationships/image" Target="../media/image12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jpg"/><Relationship Id="rId5" Type="http://schemas.openxmlformats.org/officeDocument/2006/relationships/image" Target="../media/image132.jpg"/><Relationship Id="rId4" Type="http://schemas.openxmlformats.org/officeDocument/2006/relationships/image" Target="../media/image131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jpeg"/><Relationship Id="rId3" Type="http://schemas.openxmlformats.org/officeDocument/2006/relationships/image" Target="../media/image134.png"/><Relationship Id="rId7" Type="http://schemas.openxmlformats.org/officeDocument/2006/relationships/image" Target="../media/image138.jp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11" Type="http://schemas.openxmlformats.org/officeDocument/2006/relationships/image" Target="../media/image142.jpg"/><Relationship Id="rId5" Type="http://schemas.openxmlformats.org/officeDocument/2006/relationships/image" Target="../media/image136.jpg"/><Relationship Id="rId10" Type="http://schemas.openxmlformats.org/officeDocument/2006/relationships/image" Target="../media/image141.jpg"/><Relationship Id="rId4" Type="http://schemas.openxmlformats.org/officeDocument/2006/relationships/image" Target="../media/image135.jpeg"/><Relationship Id="rId9" Type="http://schemas.openxmlformats.org/officeDocument/2006/relationships/image" Target="../media/image140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13" Type="http://schemas.openxmlformats.org/officeDocument/2006/relationships/image" Target="../media/image34.jpeg"/><Relationship Id="rId3" Type="http://schemas.openxmlformats.org/officeDocument/2006/relationships/image" Target="../media/image24.jpg"/><Relationship Id="rId7" Type="http://schemas.openxmlformats.org/officeDocument/2006/relationships/image" Target="../media/image28.png"/><Relationship Id="rId12" Type="http://schemas.openxmlformats.org/officeDocument/2006/relationships/image" Target="../media/image33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jpg"/><Relationship Id="rId4" Type="http://schemas.openxmlformats.org/officeDocument/2006/relationships/image" Target="../media/image25.jpg"/><Relationship Id="rId9" Type="http://schemas.openxmlformats.org/officeDocument/2006/relationships/image" Target="../media/image3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6.jpg"/><Relationship Id="rId4" Type="http://schemas.openxmlformats.org/officeDocument/2006/relationships/image" Target="../media/image3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jpg"/><Relationship Id="rId7" Type="http://schemas.openxmlformats.org/officeDocument/2006/relationships/image" Target="../media/image49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5" Type="http://schemas.openxmlformats.org/officeDocument/2006/relationships/image" Target="../media/image47.jpeg"/><Relationship Id="rId4" Type="http://schemas.openxmlformats.org/officeDocument/2006/relationships/image" Target="../media/image4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13" Type="http://schemas.openxmlformats.org/officeDocument/2006/relationships/image" Target="../media/image66.jpg"/><Relationship Id="rId3" Type="http://schemas.openxmlformats.org/officeDocument/2006/relationships/image" Target="../media/image56.jpg"/><Relationship Id="rId7" Type="http://schemas.openxmlformats.org/officeDocument/2006/relationships/image" Target="../media/image60.png"/><Relationship Id="rId12" Type="http://schemas.openxmlformats.org/officeDocument/2006/relationships/image" Target="../media/image65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g"/><Relationship Id="rId11" Type="http://schemas.openxmlformats.org/officeDocument/2006/relationships/image" Target="../media/image64.jpg"/><Relationship Id="rId5" Type="http://schemas.openxmlformats.org/officeDocument/2006/relationships/image" Target="../media/image58.jpg"/><Relationship Id="rId10" Type="http://schemas.openxmlformats.org/officeDocument/2006/relationships/image" Target="../media/image63.jpg"/><Relationship Id="rId4" Type="http://schemas.openxmlformats.org/officeDocument/2006/relationships/image" Target="../media/image57.jpg"/><Relationship Id="rId9" Type="http://schemas.openxmlformats.org/officeDocument/2006/relationships/image" Target="../media/image62.jpg"/><Relationship Id="rId14" Type="http://schemas.openxmlformats.org/officeDocument/2006/relationships/image" Target="../media/image6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3" Type="http://schemas.openxmlformats.org/officeDocument/2006/relationships/image" Target="../media/image69.jpeg"/><Relationship Id="rId7" Type="http://schemas.openxmlformats.org/officeDocument/2006/relationships/image" Target="../media/image5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312" y="2557462"/>
            <a:ext cx="2619375" cy="17430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5267917" y="2164417"/>
            <a:ext cx="3539613" cy="2772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53613" y="1796524"/>
            <a:ext cx="4014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VIRIGNA.MARY.000.UN.fw.tw.pns.brenda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041" y="5223709"/>
            <a:ext cx="1108433" cy="1108433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4650658" y="2276168"/>
            <a:ext cx="3539613" cy="2772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917" y="5218408"/>
            <a:ext cx="1516872" cy="1142047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3260765" y="5412658"/>
            <a:ext cx="4929506" cy="663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537" y="5218408"/>
            <a:ext cx="1222734" cy="122273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41" y="828801"/>
            <a:ext cx="876300" cy="876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67" y="2164417"/>
            <a:ext cx="876300" cy="8763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648" y="2600147"/>
            <a:ext cx="199525" cy="440570"/>
          </a:xfrm>
          <a:prstGeom prst="rect">
            <a:avLst/>
          </a:prstGeom>
        </p:spPr>
      </p:pic>
      <p:cxnSp>
        <p:nvCxnSpPr>
          <p:cNvPr id="20" name="Straight Connector 19"/>
          <p:cNvCxnSpPr>
            <a:stCxn id="18" idx="2"/>
          </p:cNvCxnSpPr>
          <p:nvPr/>
        </p:nvCxnSpPr>
        <p:spPr>
          <a:xfrm flipV="1">
            <a:off x="2473411" y="2557462"/>
            <a:ext cx="520512" cy="483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173" y="2600147"/>
            <a:ext cx="839704" cy="470234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2212258" y="2600147"/>
            <a:ext cx="1474839" cy="440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325943" y="2242703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Roth.ibm.dmielr.*</a:t>
            </a:r>
            <a:r>
              <a:rPr lang="en-US" strike="sngStrike" dirty="0" smtClean="0"/>
              <a:t> (POPE </a:t>
            </a:r>
            <a:r>
              <a:rPr lang="en-US" strike="sngStrike" dirty="0" err="1" smtClean="0"/>
              <a:t>Rockfeller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4650394" y="2443592"/>
            <a:ext cx="2828554" cy="185694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4091811" y="5160616"/>
            <a:ext cx="4270524" cy="136796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696065" y="4300537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HOMICIDE:IS-A-BELL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2325943" y="2926794"/>
            <a:ext cx="667082" cy="158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84559" y="4055319"/>
            <a:ext cx="409633" cy="714177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3801128" y="4055319"/>
            <a:ext cx="697129" cy="4528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874640" y="4664727"/>
            <a:ext cx="2219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Apple.tango</a:t>
            </a:r>
            <a:r>
              <a:rPr lang="en-US" dirty="0" smtClean="0"/>
              <a:t>.v2:KIDNAPPING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224" y="2476464"/>
            <a:ext cx="3358313" cy="1878065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2942736" y="4970579"/>
            <a:ext cx="23391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https://bit.ly/1D8723-nonPoliceHomicide-IS-A-BELL</a:t>
            </a:r>
            <a:endParaRPr lang="en-US" sz="8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45" y="793727"/>
            <a:ext cx="2128850" cy="115072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04" y="3204227"/>
            <a:ext cx="887061" cy="891021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33794" y="1783548"/>
            <a:ext cx="7857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&gt;Jason’s Owl</a:t>
            </a:r>
            <a:endParaRPr lang="en-US" sz="900" strike="sngStrike" dirty="0"/>
          </a:p>
        </p:txBody>
      </p:sp>
      <p:sp>
        <p:nvSpPr>
          <p:cNvPr id="40" name="TextBox 39"/>
          <p:cNvSpPr txBox="1"/>
          <p:nvPr/>
        </p:nvSpPr>
        <p:spPr>
          <a:xfrm>
            <a:off x="5419563" y="2964345"/>
            <a:ext cx="160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FORT KNOX </a:t>
            </a:r>
            <a:r>
              <a:rPr lang="en-US" strike="sngStrike" dirty="0" smtClean="0"/>
              <a:t>x/y</a:t>
            </a:r>
            <a:endParaRPr lang="en-US" strike="sngStrike" dirty="0"/>
          </a:p>
        </p:txBody>
      </p:sp>
      <p:graphicFrame>
        <p:nvGraphicFramePr>
          <p:cNvPr id="41" name="Object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4726694"/>
              </p:ext>
            </p:extLst>
          </p:nvPr>
        </p:nvGraphicFramePr>
        <p:xfrm>
          <a:off x="4684713" y="5451475"/>
          <a:ext cx="223361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Packager Shell Object" showAsIcon="1" r:id="rId15" imgW="2233080" imgH="532800" progId="Package">
                  <p:embed/>
                </p:oleObj>
              </mc:Choice>
              <mc:Fallback>
                <p:oleObj name="Packager Shell Object" showAsIcon="1" r:id="rId15" imgW="2233080" imgH="53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684713" y="5451475"/>
                        <a:ext cx="2233612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2" name="Picture 4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5994" y="4603573"/>
            <a:ext cx="3189468" cy="192500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2901180" y="5014453"/>
            <a:ext cx="3902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Owl </a:t>
            </a:r>
            <a:r>
              <a:rPr lang="en-US" dirty="0" err="1" smtClean="0"/>
              <a:t>mt.</a:t>
            </a:r>
            <a:r>
              <a:rPr lang="en-US" dirty="0" smtClean="0"/>
              <a:t> </a:t>
            </a:r>
            <a:r>
              <a:rPr lang="en-US" dirty="0" err="1" smtClean="0"/>
              <a:t>rushmore</a:t>
            </a:r>
            <a:r>
              <a:rPr lang="en-US" dirty="0" smtClean="0"/>
              <a:t> v2:FBI:KIDNAPPING</a:t>
            </a:r>
          </a:p>
          <a:p>
            <a:r>
              <a:rPr lang="en-US" dirty="0" smtClean="0"/>
              <a:t>ENTRY FBI:WAR RIMCE GENOVICE </a:t>
            </a:r>
            <a:r>
              <a:rPr lang="en-US" strike="sngStrike" dirty="0" smtClean="0"/>
              <a:t>(visa)</a:t>
            </a:r>
          </a:p>
          <a:p>
            <a:r>
              <a:rPr lang="en-US" dirty="0" smtClean="0"/>
              <a:t>EXIT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appele.tango</a:t>
            </a:r>
            <a:endParaRPr lang="en-US" strike="sngStrike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0" y="661264"/>
            <a:ext cx="11858751" cy="599900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562" y="2490787"/>
            <a:ext cx="2428875" cy="1876425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H="1" flipV="1">
            <a:off x="8524568" y="3583858"/>
            <a:ext cx="575187" cy="1080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406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4219903" y="5325482"/>
            <a:ext cx="3111339" cy="14439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933044" y="2913259"/>
            <a:ext cx="2573718" cy="369332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elizabeth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hauck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karlsruhe</a:t>
            </a:r>
            <a:endParaRPr lang="en-US" strike="sngStrike" dirty="0"/>
          </a:p>
        </p:txBody>
      </p:sp>
      <p:sp>
        <p:nvSpPr>
          <p:cNvPr id="5" name="TextBox 4"/>
          <p:cNvSpPr txBox="1"/>
          <p:nvPr/>
        </p:nvSpPr>
        <p:spPr>
          <a:xfrm>
            <a:off x="2933044" y="2569779"/>
            <a:ext cx="2144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 </a:t>
            </a:r>
            <a:r>
              <a:rPr lang="en-US" strike="sngStrike" dirty="0" smtClean="0"/>
              <a:t>kit </a:t>
            </a:r>
            <a:r>
              <a:rPr lang="en-US" strike="sngStrike" dirty="0" err="1" smtClean="0"/>
              <a:t>univsity</a:t>
            </a:r>
            <a:endParaRPr lang="en-US" strike="sngStrike" dirty="0"/>
          </a:p>
        </p:txBody>
      </p:sp>
      <p:sp>
        <p:nvSpPr>
          <p:cNvPr id="6" name="TextBox 5"/>
          <p:cNvSpPr txBox="1"/>
          <p:nvPr/>
        </p:nvSpPr>
        <p:spPr>
          <a:xfrm>
            <a:off x="2260904" y="2385113"/>
            <a:ext cx="1344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Last </a:t>
            </a:r>
            <a:r>
              <a:rPr lang="en-US" strike="sngStrike" dirty="0" err="1" smtClean="0"/>
              <a:t>Sceene</a:t>
            </a:r>
            <a:r>
              <a:rPr lang="en-US" strike="sngStrike" dirty="0" smtClean="0"/>
              <a:t>:</a:t>
            </a:r>
            <a:endParaRPr lang="en-US" strike="sngStrike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8" name="Rectangle 7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3" name="TextBox 12"/>
          <p:cNvSpPr txBox="1"/>
          <p:nvPr/>
        </p:nvSpPr>
        <p:spPr>
          <a:xfrm>
            <a:off x="18528" y="1796323"/>
            <a:ext cx="8096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ATOMLCOK(JFK(!HOMCIE:NANA:!</a:t>
            </a:r>
            <a:r>
              <a:rPr lang="en-US" b="1" dirty="0" smtClean="0"/>
              <a:t>ELEBIETH)   </a:t>
            </a:r>
            <a:r>
              <a:rPr lang="en-US" b="1" strike="sngStrike" dirty="0" smtClean="0"/>
              <a:t>visa data </a:t>
            </a:r>
            <a:r>
              <a:rPr lang="en-US" b="1" strike="sngStrike" dirty="0" err="1" smtClean="0"/>
              <a:t>picuter</a:t>
            </a:r>
            <a:r>
              <a:rPr lang="en-US" b="1" strike="sngStrike" dirty="0" smtClean="0"/>
              <a:t> </a:t>
            </a:r>
            <a:r>
              <a:rPr lang="en-US" b="1" strike="sngStrike" dirty="0" err="1" smtClean="0"/>
              <a:t>monee</a:t>
            </a:r>
            <a:r>
              <a:rPr lang="en-US" b="1" strike="sngStrike" dirty="0" smtClean="0"/>
              <a:t> (nap) </a:t>
            </a:r>
            <a:r>
              <a:rPr lang="en-US" b="1" strike="sngStrike" dirty="0" err="1" smtClean="0"/>
              <a:t>blacinet</a:t>
            </a:r>
            <a:endParaRPr lang="en-US" b="1" strike="sngStrike" dirty="0" smtClean="0"/>
          </a:p>
          <a:p>
            <a:r>
              <a:rPr lang="en-US" b="1" dirty="0" smtClean="0"/>
              <a:t>!AVABILITY</a:t>
            </a:r>
            <a:endParaRPr lang="en-US" b="1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977553" y="2200447"/>
            <a:ext cx="99577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977552" y="3732467"/>
            <a:ext cx="99577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649700" y="2524936"/>
            <a:ext cx="11074571" cy="108735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904" y="4021990"/>
            <a:ext cx="1362227" cy="89828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2101516" y="3938304"/>
            <a:ext cx="1636295" cy="1162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108" y="4020587"/>
            <a:ext cx="612714" cy="61271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09" y="4020587"/>
            <a:ext cx="522552" cy="612714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529389" y="4020586"/>
            <a:ext cx="4058174" cy="74391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904883" y="4260613"/>
            <a:ext cx="2573718" cy="369332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elizabeth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hauck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karlsruhe</a:t>
            </a:r>
            <a:endParaRPr lang="en-US" strike="sngStrike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1977552" y="5232404"/>
            <a:ext cx="99577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4077" y="238511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2017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-3043" y="423510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636" y="5425516"/>
            <a:ext cx="1076381" cy="1110475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-3043" y="5598695"/>
            <a:ext cx="1318154" cy="641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JOHN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035" y="5700304"/>
            <a:ext cx="1069055" cy="71140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359" y="5607227"/>
            <a:ext cx="718134" cy="403500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 flipV="1">
            <a:off x="3737811" y="5598695"/>
            <a:ext cx="1768951" cy="8130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4955359" y="5463917"/>
            <a:ext cx="1835556" cy="7764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955359" y="5325482"/>
            <a:ext cx="1835556" cy="2817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7478601" y="5852148"/>
            <a:ext cx="106631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Phil(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 </a:t>
            </a:r>
          </a:p>
          <a:p>
            <a:r>
              <a:rPr lang="en-US" sz="800" strike="sngStrike" dirty="0" smtClean="0"/>
              <a:t>Family Room</a:t>
            </a:r>
            <a:endParaRPr lang="en-US" sz="800" strike="sngStrike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797" y="5415133"/>
            <a:ext cx="1043921" cy="1252705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10082708" y="5199689"/>
            <a:ext cx="152157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police </a:t>
            </a:r>
            <a:r>
              <a:rPr lang="en-US" sz="800" dirty="0" err="1" smtClean="0"/>
              <a:t>utah</a:t>
            </a:r>
            <a:r>
              <a:rPr lang="en-US" sz="800" dirty="0" smtClean="0"/>
              <a:t> </a:t>
            </a:r>
            <a:r>
              <a:rPr lang="en-US" sz="800" dirty="0" err="1" smtClean="0"/>
              <a:t>mormon</a:t>
            </a:r>
            <a:r>
              <a:rPr lang="en-US" sz="800" dirty="0" smtClean="0"/>
              <a:t> with !</a:t>
            </a:r>
            <a:r>
              <a:rPr lang="en-US" sz="800" dirty="0" err="1" smtClean="0"/>
              <a:t>wifes</a:t>
            </a:r>
            <a:endParaRPr lang="en-US" sz="8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835770" y="759409"/>
            <a:ext cx="10888499" cy="11019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956438" y="5598695"/>
            <a:ext cx="118130" cy="12593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655248" y="5491447"/>
            <a:ext cx="118130" cy="12593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668126" y="5415133"/>
            <a:ext cx="1235242" cy="285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662367" y="3912035"/>
            <a:ext cx="11061903" cy="11640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154" y="1259312"/>
            <a:ext cx="796338" cy="70934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872" y="2075532"/>
            <a:ext cx="889184" cy="60464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733" y="1389632"/>
            <a:ext cx="1591657" cy="105917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3924300" y="5325482"/>
            <a:ext cx="5346699" cy="153251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228273" y="6435116"/>
            <a:ext cx="3615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MAINSTREET.ATOMCLOCK</a:t>
            </a:r>
            <a:r>
              <a:rPr lang="en-US" sz="800" strike="sngStrike" dirty="0" smtClean="0"/>
              <a:t>(Build </a:t>
            </a:r>
            <a:r>
              <a:rPr lang="en-US" sz="800" strike="sngStrike" dirty="0" err="1" smtClean="0"/>
              <a:t>desotryed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famly</a:t>
            </a:r>
            <a:r>
              <a:rPr lang="en-US" sz="800" strike="sngStrike" dirty="0" smtClean="0"/>
              <a:t> )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2483295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090" y="2128072"/>
            <a:ext cx="610238" cy="62398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551" y="2192387"/>
            <a:ext cx="587741" cy="39111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13" name="Rectangle 12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28" name="Straight Connector 27"/>
          <p:cNvCxnSpPr/>
          <p:nvPr/>
        </p:nvCxnSpPr>
        <p:spPr>
          <a:xfrm flipH="1">
            <a:off x="1460501" y="2583502"/>
            <a:ext cx="74040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333500" y="2214170"/>
            <a:ext cx="6264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 TERROMR  </a:t>
            </a:r>
            <a:r>
              <a:rPr lang="en-US" dirty="0" err="1" smtClean="0"/>
              <a:t>belgum</a:t>
            </a:r>
            <a:r>
              <a:rPr lang="en-US" dirty="0" smtClean="0"/>
              <a:t> </a:t>
            </a:r>
            <a:r>
              <a:rPr lang="en-US" dirty="0" err="1" smtClean="0"/>
              <a:t>traionsstaion</a:t>
            </a:r>
            <a:r>
              <a:rPr lang="en-US" dirty="0" smtClean="0"/>
              <a:t> Stefan    </a:t>
            </a:r>
            <a:r>
              <a:rPr lang="en-US" dirty="0" err="1" smtClean="0"/>
              <a:t>england</a:t>
            </a:r>
            <a:r>
              <a:rPr lang="en-US" dirty="0" smtClean="0"/>
              <a:t> </a:t>
            </a:r>
            <a:r>
              <a:rPr lang="en-US" dirty="0" err="1" smtClean="0"/>
              <a:t>behr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700" y="3764802"/>
            <a:ext cx="685800" cy="5849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435" y="3764802"/>
            <a:ext cx="561365" cy="597416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5829300" y="3764802"/>
            <a:ext cx="4089400" cy="8198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7779" y="783628"/>
            <a:ext cx="896241" cy="1119187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4746410" y="2046100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Porche</a:t>
            </a:r>
            <a:endParaRPr lang="en-US" strike="sngStrike" dirty="0"/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6146800" y="3492500"/>
            <a:ext cx="1206500" cy="1092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00" y="812612"/>
            <a:ext cx="800100" cy="106817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5153" y="3325299"/>
            <a:ext cx="583970" cy="87755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987" y="3325300"/>
            <a:ext cx="519988" cy="781402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>
            <a:off x="3835400" y="3325299"/>
            <a:ext cx="2222500" cy="1024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 flipV="1">
            <a:off x="4255783" y="3157231"/>
            <a:ext cx="1689100" cy="109199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 flipV="1">
            <a:off x="6408433" y="3560703"/>
            <a:ext cx="1689100" cy="109199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7363586" y="3157231"/>
            <a:ext cx="894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Mattias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417865" y="3108755"/>
            <a:ext cx="772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Ddr</a:t>
            </a:r>
            <a:r>
              <a:rPr lang="en-US" sz="800" strike="sngStrike" dirty="0" smtClean="0"/>
              <a:t> </a:t>
            </a:r>
            <a:r>
              <a:rPr lang="en-US" dirty="0" smtClean="0"/>
              <a:t>Eyes</a:t>
            </a:r>
            <a:endParaRPr lang="en-US" dirty="0"/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6166078" y="3216241"/>
            <a:ext cx="1099252" cy="321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6977759" y="3703229"/>
            <a:ext cx="1752360" cy="471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3500" y="4783227"/>
            <a:ext cx="1850416" cy="1586071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1918" y="2980491"/>
            <a:ext cx="2006915" cy="1445475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1251918" y="1536700"/>
            <a:ext cx="417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 TEROMST </a:t>
            </a:r>
            <a:r>
              <a:rPr lang="en-US" strike="sngStrike" dirty="0" err="1" smtClean="0"/>
              <a:t>Eshce</a:t>
            </a:r>
            <a:r>
              <a:rPr lang="en-US" strike="sngStrike" dirty="0" smtClean="0"/>
              <a:t> d ICE </a:t>
            </a:r>
            <a:r>
              <a:rPr lang="en-US" strike="sngStrike" dirty="0" err="1" smtClean="0"/>
              <a:t>trai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gemany</a:t>
            </a:r>
            <a:endParaRPr lang="en-US" strike="sngStrike" dirty="0"/>
          </a:p>
        </p:txBody>
      </p:sp>
      <p:cxnSp>
        <p:nvCxnSpPr>
          <p:cNvPr id="62" name="Straight Connector 61"/>
          <p:cNvCxnSpPr/>
          <p:nvPr/>
        </p:nvCxnSpPr>
        <p:spPr>
          <a:xfrm flipV="1">
            <a:off x="8610600" y="2009773"/>
            <a:ext cx="1054100" cy="4056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864600" y="1625600"/>
            <a:ext cx="2785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HOMCEI:ITALEIN:20 </a:t>
            </a:r>
            <a:r>
              <a:rPr lang="en-US" strike="sngStrike" dirty="0" err="1" smtClean="0"/>
              <a:t>travling</a:t>
            </a:r>
            <a:endParaRPr lang="en-US" strike="sngStrike" dirty="0"/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9321292" y="1976935"/>
            <a:ext cx="1448308" cy="704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 flipV="1">
            <a:off x="3096074" y="1635193"/>
            <a:ext cx="2733226" cy="28568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772" y="2173121"/>
            <a:ext cx="342976" cy="457891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 flipV="1">
            <a:off x="9761481" y="2118546"/>
            <a:ext cx="1448308" cy="704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 flipV="1">
            <a:off x="1333500" y="2009773"/>
            <a:ext cx="10477500" cy="74179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9212719" y="2742938"/>
            <a:ext cx="548900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DEA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herion,Joyti.INT.IPX.ciosco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montoring</a:t>
            </a:r>
            <a:r>
              <a:rPr lang="en-US" sz="800" dirty="0" smtClean="0"/>
              <a:t>)</a:t>
            </a:r>
          </a:p>
          <a:p>
            <a:r>
              <a:rPr lang="en-US" sz="800" dirty="0" smtClean="0"/>
              <a:t>§</a:t>
            </a:r>
            <a:r>
              <a:rPr lang="en-US" sz="800" dirty="0" err="1" smtClean="0"/>
              <a:t>SextAbus.CPVA.submed</a:t>
            </a:r>
            <a:r>
              <a:rPr lang="en-US" sz="800" dirty="0" smtClean="0"/>
              <a:t>: </a:t>
            </a:r>
            <a:r>
              <a:rPr lang="en-US" sz="800" dirty="0" err="1" smtClean="0"/>
              <a:t>fmaly</a:t>
            </a:r>
            <a:r>
              <a:rPr lang="en-US" sz="800" dirty="0" smtClean="0"/>
              <a:t> </a:t>
            </a:r>
          </a:p>
          <a:p>
            <a:r>
              <a:rPr lang="en-US" sz="800" dirty="0" err="1" smtClean="0"/>
              <a:t>Heion</a:t>
            </a:r>
            <a:r>
              <a:rPr lang="en-US" sz="800" dirty="0" smtClean="0"/>
              <a:t> in </a:t>
            </a:r>
            <a:r>
              <a:rPr lang="en-US" sz="800" dirty="0" err="1" smtClean="0"/>
              <a:t>vagaina</a:t>
            </a:r>
            <a:r>
              <a:rPr lang="en-US" sz="800" dirty="0" smtClean="0"/>
              <a:t>, CEO cisco </a:t>
            </a:r>
            <a:r>
              <a:rPr lang="en-US" sz="800" dirty="0" err="1" smtClean="0"/>
              <a:t>montron</a:t>
            </a:r>
            <a:r>
              <a:rPr lang="en-US" sz="800" dirty="0" smtClean="0"/>
              <a:t> </a:t>
            </a:r>
            <a:r>
              <a:rPr lang="en-US" sz="800" dirty="0" err="1" smtClean="0"/>
              <a:t>Joyti</a:t>
            </a:r>
            <a:endParaRPr lang="en-US" sz="800" dirty="0" smtClean="0"/>
          </a:p>
          <a:p>
            <a:r>
              <a:rPr lang="en-US" sz="800" dirty="0" smtClean="0"/>
              <a:t>IPX </a:t>
            </a:r>
            <a:r>
              <a:rPr lang="en-US" sz="800" strike="sngStrike" dirty="0" err="1" smtClean="0"/>
              <a:t>joyti</a:t>
            </a:r>
            <a:r>
              <a:rPr lang="en-US" sz="800" strike="sngStrike" dirty="0" smtClean="0"/>
              <a:t>, babysitter</a:t>
            </a:r>
          </a:p>
          <a:p>
            <a:r>
              <a:rPr lang="en-US" sz="800" dirty="0" smtClean="0"/>
              <a:t>CPVA.IPX 41. </a:t>
            </a:r>
            <a:r>
              <a:rPr lang="en-US" sz="800" dirty="0" err="1" smtClean="0"/>
              <a:t>apple.grene.stouch</a:t>
            </a:r>
            <a:r>
              <a:rPr lang="en-US" sz="800" dirty="0" smtClean="0"/>
              <a:t> </a:t>
            </a:r>
            <a:r>
              <a:rPr lang="en-US" sz="800" dirty="0" err="1" smtClean="0"/>
              <a:t>stfan</a:t>
            </a:r>
            <a:r>
              <a:rPr lang="en-US" sz="800" dirty="0" smtClean="0"/>
              <a:t> </a:t>
            </a:r>
            <a:r>
              <a:rPr lang="en-US" sz="800" dirty="0" err="1" smtClean="0"/>
              <a:t>girflonef</a:t>
            </a:r>
            <a:endParaRPr lang="en-US" sz="800" dirty="0"/>
          </a:p>
          <a:p>
            <a:r>
              <a:rPr lang="en-US" sz="800" strike="sngStrike" dirty="0" smtClean="0"/>
              <a:t>Tim cook </a:t>
            </a:r>
            <a:r>
              <a:rPr lang="en-US" sz="800" strike="sngStrike" dirty="0" err="1" smtClean="0"/>
              <a:t>pulip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fictio</a:t>
            </a:r>
            <a:r>
              <a:rPr lang="en-US" sz="800" strike="sngStrike" dirty="0" smtClean="0"/>
              <a:t>, nose ring</a:t>
            </a:r>
          </a:p>
          <a:p>
            <a:r>
              <a:rPr lang="en-US" sz="800" dirty="0" smtClean="0"/>
              <a:t>41. </a:t>
            </a:r>
            <a:r>
              <a:rPr lang="en-US" sz="800" strike="sngStrike" dirty="0" smtClean="0"/>
              <a:t>How do </a:t>
            </a:r>
            <a:r>
              <a:rPr lang="en-US" sz="800" strike="sngStrike" dirty="0" err="1" smtClean="0"/>
              <a:t>lke</a:t>
            </a:r>
            <a:r>
              <a:rPr lang="en-US" sz="800" strike="sngStrike" dirty="0" smtClean="0"/>
              <a:t> them boys, 15Y </a:t>
            </a:r>
            <a:r>
              <a:rPr lang="en-US" sz="800" strike="sngStrike" dirty="0" err="1" smtClean="0"/>
              <a:t>unknow</a:t>
            </a:r>
            <a:r>
              <a:rPr lang="en-US" sz="800" strike="sngStrike" dirty="0" smtClean="0"/>
              <a:t> CPVA taking care of ATOMCLOCIK §</a:t>
            </a:r>
            <a:r>
              <a:rPr lang="en-US" sz="800" strike="sngStrike" dirty="0" err="1" smtClean="0"/>
              <a:t>SchoolBill:CPVA</a:t>
            </a:r>
            <a:r>
              <a:rPr lang="en-US" sz="800" strike="sngStrike" dirty="0" smtClean="0"/>
              <a:t>) in public sex </a:t>
            </a:r>
            <a:r>
              <a:rPr lang="en-US" sz="800" strike="sngStrike" dirty="0" err="1" smtClean="0"/>
              <a:t>probmes</a:t>
            </a:r>
            <a:r>
              <a:rPr lang="en-US" sz="800" strike="sngStrike" dirty="0" smtClean="0"/>
              <a:t> with </a:t>
            </a:r>
            <a:r>
              <a:rPr lang="en-US" sz="800" strike="sngStrike" dirty="0" err="1" smtClean="0"/>
              <a:t>chldren</a:t>
            </a:r>
            <a:endParaRPr lang="en-US" sz="800" strike="sngStrike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70726" y="1168130"/>
            <a:ext cx="682087" cy="942357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54327" y="3638175"/>
            <a:ext cx="742950" cy="83820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 flipV="1">
            <a:off x="8263014" y="3587691"/>
            <a:ext cx="891057" cy="109199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263014" y="3108755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Kim Bui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8220244" y="5295900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IBM Kim Bui</a:t>
            </a:r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9456935" y="4646274"/>
            <a:ext cx="2057400" cy="554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41.Chart</a:t>
            </a:r>
          </a:p>
          <a:p>
            <a:pPr algn="ctr"/>
            <a:r>
              <a:rPr lang="en-US" dirty="0" err="1" smtClean="0"/>
              <a:t>CPVA.</a:t>
            </a:r>
            <a:r>
              <a:rPr lang="en-US" sz="800" strike="sngStrike" dirty="0" err="1" smtClean="0"/>
              <a:t>level</a:t>
            </a:r>
            <a:endParaRPr lang="en-US" sz="800" strike="sngStrike" dirty="0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785" y="5031142"/>
            <a:ext cx="1052395" cy="697784"/>
          </a:xfrm>
          <a:prstGeom prst="rect">
            <a:avLst/>
          </a:prstGeom>
        </p:spPr>
      </p:pic>
      <p:cxnSp>
        <p:nvCxnSpPr>
          <p:cNvPr id="80" name="Straight Connector 79"/>
          <p:cNvCxnSpPr/>
          <p:nvPr/>
        </p:nvCxnSpPr>
        <p:spPr>
          <a:xfrm>
            <a:off x="6000547" y="4916840"/>
            <a:ext cx="2253780" cy="812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 flipV="1">
            <a:off x="6356799" y="4905560"/>
            <a:ext cx="1689100" cy="109199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8557191" y="5295900"/>
            <a:ext cx="655528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stCxn id="76" idx="1"/>
          </p:cNvCxnSpPr>
          <p:nvPr/>
        </p:nvCxnSpPr>
        <p:spPr>
          <a:xfrm>
            <a:off x="8220244" y="5480566"/>
            <a:ext cx="1541237" cy="185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8254327" y="3108755"/>
            <a:ext cx="899744" cy="383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9410213" y="4425966"/>
            <a:ext cx="2263148" cy="22773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FBI:INTERNATONI:I</a:t>
            </a:r>
            <a:endParaRPr lang="en-US" sz="800" dirty="0"/>
          </a:p>
        </p:txBody>
      </p:sp>
      <p:sp>
        <p:nvSpPr>
          <p:cNvPr id="90" name="Rectangle 89"/>
          <p:cNvSpPr/>
          <p:nvPr/>
        </p:nvSpPr>
        <p:spPr>
          <a:xfrm>
            <a:off x="9841098" y="5322883"/>
            <a:ext cx="1277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NTERUTPES</a:t>
            </a:r>
            <a:endParaRPr lang="en-US" dirty="0"/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940" y="5716403"/>
            <a:ext cx="456961" cy="456961"/>
          </a:xfrm>
          <a:prstGeom prst="rect">
            <a:avLst/>
          </a:prstGeom>
        </p:spPr>
      </p:pic>
      <p:cxnSp>
        <p:nvCxnSpPr>
          <p:cNvPr id="93" name="Straight Connector 92"/>
          <p:cNvCxnSpPr/>
          <p:nvPr/>
        </p:nvCxnSpPr>
        <p:spPr>
          <a:xfrm flipV="1">
            <a:off x="8494020" y="5390887"/>
            <a:ext cx="1551426" cy="8905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 flipV="1">
            <a:off x="8275729" y="5320417"/>
            <a:ext cx="1213953" cy="79791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 flipV="1">
            <a:off x="8494020" y="3638175"/>
            <a:ext cx="827272" cy="468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5699123" y="6477000"/>
            <a:ext cx="4496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ATOMCLI(VIRINGINIA.14:HOMCIE:JESUES,kim)</a:t>
            </a:r>
            <a:endParaRPr lang="en-US" dirty="0"/>
          </a:p>
        </p:txBody>
      </p:sp>
      <p:cxnSp>
        <p:nvCxnSpPr>
          <p:cNvPr id="99" name="Straight Connector 98"/>
          <p:cNvCxnSpPr/>
          <p:nvPr/>
        </p:nvCxnSpPr>
        <p:spPr>
          <a:xfrm flipV="1">
            <a:off x="9691610" y="6527285"/>
            <a:ext cx="530718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5427677" y="6118331"/>
            <a:ext cx="4482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Call: Who is God? And Kristian.  </a:t>
            </a:r>
            <a:r>
              <a:rPr lang="en-US" dirty="0" smtClean="0"/>
              <a:t>HOCMI:BORIS</a:t>
            </a:r>
            <a:endParaRPr lang="en-US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 flipV="1">
            <a:off x="5486400" y="6155040"/>
            <a:ext cx="3007620" cy="32784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858022" y="6401693"/>
            <a:ext cx="16690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!Paul you are the bad guy, go away.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2651968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13" name="Rectangle 12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653" y="5535099"/>
            <a:ext cx="583970" cy="87755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487" y="5535100"/>
            <a:ext cx="519988" cy="78140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 flipV="1">
            <a:off x="6478283" y="5367031"/>
            <a:ext cx="1689100" cy="109199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993" y="5590501"/>
            <a:ext cx="522995" cy="395287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8674100" y="5367031"/>
            <a:ext cx="1117600" cy="12750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 flipV="1">
            <a:off x="8645638" y="5367031"/>
            <a:ext cx="942862" cy="109199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73365" y="3146240"/>
            <a:ext cx="4756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CONSUTSOITN RUSSE email PAUL</a:t>
            </a:r>
          </a:p>
          <a:p>
            <a:r>
              <a:rPr lang="en-US" dirty="0"/>
              <a:t>	</a:t>
            </a:r>
            <a:r>
              <a:rPr lang="en-US" dirty="0" smtClean="0"/>
              <a:t>	from PETERSSON close </a:t>
            </a:r>
            <a:r>
              <a:rPr lang="en-US" dirty="0" err="1" smtClean="0"/>
              <a:t>russia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899" y="3201422"/>
            <a:ext cx="267983" cy="267983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4686300" y="3335413"/>
            <a:ext cx="1587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6071882" y="3469405"/>
            <a:ext cx="1557756" cy="226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4466222" y="3503482"/>
            <a:ext cx="2012061" cy="2890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0287" y="3174949"/>
            <a:ext cx="1515970" cy="2138362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>
            <a:off x="317500" y="3022600"/>
            <a:ext cx="11544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813" y="772327"/>
            <a:ext cx="2665187" cy="21653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3708400" y="1714500"/>
            <a:ext cx="7666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</a:t>
            </a:r>
            <a:r>
              <a:rPr lang="en-US" dirty="0" err="1" smtClean="0"/>
              <a:t>Constation</a:t>
            </a:r>
            <a:r>
              <a:rPr lang="en-US" dirty="0" smtClean="0"/>
              <a:t> – Russia, </a:t>
            </a:r>
          </a:p>
          <a:p>
            <a:r>
              <a:rPr lang="en-US" dirty="0" smtClean="0"/>
              <a:t>New </a:t>
            </a:r>
            <a:r>
              <a:rPr lang="en-US" dirty="0" err="1" smtClean="0"/>
              <a:t>Cosnttoion</a:t>
            </a:r>
            <a:r>
              <a:rPr lang="en-US" dirty="0" smtClean="0"/>
              <a:t> – </a:t>
            </a:r>
            <a:r>
              <a:rPr lang="en-US" dirty="0" err="1" smtClean="0"/>
              <a:t>Gemrany</a:t>
            </a:r>
            <a:r>
              <a:rPr lang="en-US" dirty="0" smtClean="0"/>
              <a:t>  - Not Voted CHERKPOTN CHERLIE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thoams</a:t>
            </a:r>
            <a:r>
              <a:rPr lang="en-US" strike="sngStrike" dirty="0" smtClean="0"/>
              <a:t>-is-dieter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26426" y="664234"/>
            <a:ext cx="11836400" cy="608567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6478283" y="3469405"/>
            <a:ext cx="2825705" cy="1750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28" y="3868813"/>
            <a:ext cx="3044922" cy="1719373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26427" y="3261710"/>
            <a:ext cx="3016460" cy="641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EVIDENCE</a:t>
            </a:r>
            <a:endParaRPr lang="en-US" dirty="0"/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685800" y="1257300"/>
            <a:ext cx="3022600" cy="142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6134482" y="3415685"/>
            <a:ext cx="2825705" cy="1750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551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13" name="Rectangle 12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3046435"/>
            <a:ext cx="2983890" cy="16842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13400" y="1153962"/>
            <a:ext cx="1326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2023</a:t>
            </a:r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9131470" y="1002411"/>
            <a:ext cx="156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DUMP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577" y="1569897"/>
            <a:ext cx="519988" cy="78140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664" y="2447882"/>
            <a:ext cx="939801" cy="93980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954484" y="1960598"/>
            <a:ext cx="3175000" cy="1311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469307" y="1285223"/>
            <a:ext cx="3175000" cy="1311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613400" y="23378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7560784" y="823609"/>
            <a:ext cx="3962400" cy="278630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4423334" y="2522488"/>
            <a:ext cx="4254500" cy="295140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6460097" y="2422723"/>
            <a:ext cx="1622980" cy="2214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8290804" y="1359612"/>
            <a:ext cx="2522276" cy="1957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20" y="5473889"/>
            <a:ext cx="561149" cy="843257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39106" y="5473889"/>
            <a:ext cx="1217186" cy="2007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-184953" y="5076709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dirty="0" smtClean="0"/>
              <a:t>2.FBI:KIDNAPN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205" y="793937"/>
            <a:ext cx="3465786" cy="281573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936" y="1979099"/>
            <a:ext cx="9900932" cy="495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430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13" name="Rectangle 12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597" y="2749065"/>
            <a:ext cx="876300" cy="8763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389247" y="2615715"/>
            <a:ext cx="2400300" cy="137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488047" y="2653815"/>
            <a:ext cx="1251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Beath</a:t>
            </a:r>
            <a:r>
              <a:rPr lang="en-US" dirty="0" smtClean="0"/>
              <a:t> Saito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488047" y="3187215"/>
            <a:ext cx="13568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</a:t>
            </a:r>
          </a:p>
          <a:p>
            <a:endParaRPr lang="en-US" dirty="0"/>
          </a:p>
          <a:p>
            <a:r>
              <a:rPr lang="en-US" dirty="0" smtClean="0"/>
              <a:t>Dustin </a:t>
            </a:r>
            <a:r>
              <a:rPr lang="en-US" dirty="0" err="1" smtClean="0"/>
              <a:t>Fister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7132447" y="2793773"/>
            <a:ext cx="2349500" cy="89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08647" y="3987315"/>
            <a:ext cx="2095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605147" y="2526815"/>
            <a:ext cx="1079500" cy="15837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4681347" y="2359214"/>
            <a:ext cx="5473700" cy="188210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318" y="2367921"/>
            <a:ext cx="1217634" cy="1685368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2852168" y="2367920"/>
            <a:ext cx="1504950" cy="188210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2909318" y="2662522"/>
            <a:ext cx="939800" cy="1181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806700" y="1832223"/>
            <a:ext cx="3344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MAINSTREET(Great America Blvd)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705600" y="1866771"/>
            <a:ext cx="35712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WWI.</a:t>
            </a:r>
            <a:r>
              <a:rPr lang="en-US" sz="800" strike="sngStrike" dirty="0" err="1" smtClean="0"/>
              <a:t>Badde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toosie</a:t>
            </a:r>
            <a:r>
              <a:rPr lang="en-US" sz="800" strike="sngStrike" dirty="0" smtClean="0"/>
              <a:t>)</a:t>
            </a:r>
            <a:r>
              <a:rPr lang="en-US" dirty="0" smtClean="0"/>
              <a:t>  IPX  Pope </a:t>
            </a:r>
            <a:r>
              <a:rPr lang="en-US" sz="800" strike="sngStrike" dirty="0" err="1" smtClean="0"/>
              <a:t>ghoeh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dell.cleitn.beath.use</a:t>
            </a:r>
            <a:r>
              <a:rPr lang="en-US" sz="800" strike="sngStrike" dirty="0" smtClean="0"/>
              <a:t>)</a:t>
            </a:r>
          </a:p>
          <a:p>
            <a:endParaRPr lang="en-US" sz="800" strike="sngStrike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8280400" y="1883152"/>
            <a:ext cx="888217" cy="425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516247" y="2883189"/>
            <a:ext cx="2527300" cy="545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720" y="4584215"/>
            <a:ext cx="2647228" cy="136167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394" y="4989840"/>
            <a:ext cx="2159256" cy="151255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844893" y="5981700"/>
            <a:ext cx="613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893" y="6351032"/>
            <a:ext cx="530350" cy="298322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V="1">
            <a:off x="8966200" y="5981700"/>
            <a:ext cx="409043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548" y="5168125"/>
            <a:ext cx="1296269" cy="777762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 flipV="1">
            <a:off x="7848600" y="4787416"/>
            <a:ext cx="1117600" cy="1378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760" y="5539388"/>
            <a:ext cx="1868689" cy="1046466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5658974" y="4906775"/>
            <a:ext cx="3466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CPVA.BUNDEWHER </a:t>
            </a:r>
            <a:r>
              <a:rPr lang="en-US" sz="800" strike="sngStrike" dirty="0" smtClean="0"/>
              <a:t>SODLAT </a:t>
            </a:r>
            <a:r>
              <a:rPr lang="en-US" sz="800" strike="sngStrike" dirty="0" err="1" smtClean="0"/>
              <a:t>im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Gefaengis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tran</a:t>
            </a:r>
            <a:r>
              <a:rPr lang="en-US" sz="800" strike="sngStrike" dirty="0" smtClean="0"/>
              <a:t>) Prison</a:t>
            </a:r>
            <a:endParaRPr lang="en-US" sz="800" strike="sngStrike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5750776" y="4923680"/>
            <a:ext cx="6340856" cy="188210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597144" y="4584215"/>
            <a:ext cx="6432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VIRGINA.CPVA.l</a:t>
            </a:r>
            <a:r>
              <a:rPr lang="en-US" strike="sngStrike" dirty="0" err="1" smtClean="0"/>
              <a:t>evel</a:t>
            </a:r>
            <a:r>
              <a:rPr lang="en-US" strike="sngStrike" dirty="0" smtClean="0"/>
              <a:t>  IBM UN Kim </a:t>
            </a:r>
            <a:r>
              <a:rPr lang="en-US" dirty="0" err="1" smtClean="0"/>
              <a:t>Bui.CPVA.MAINSTEREE</a:t>
            </a:r>
            <a:r>
              <a:rPr lang="en-US" dirty="0" smtClean="0"/>
              <a:t>(HOC:LUX)</a:t>
            </a:r>
            <a:endParaRPr lang="en-US" dirty="0"/>
          </a:p>
        </p:txBody>
      </p:sp>
      <p:cxnSp>
        <p:nvCxnSpPr>
          <p:cNvPr id="63" name="Straight Connector 62"/>
          <p:cNvCxnSpPr/>
          <p:nvPr/>
        </p:nvCxnSpPr>
        <p:spPr>
          <a:xfrm>
            <a:off x="8382000" y="4584215"/>
            <a:ext cx="993243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6465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600" y="2462540"/>
            <a:ext cx="2159256" cy="15125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62540"/>
            <a:ext cx="2159256" cy="15125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95267" y="2093208"/>
            <a:ext cx="309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Apple Computer Jon Chambers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01057" y="2059052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Russia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02706" y="3835400"/>
            <a:ext cx="494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0.1[] </a:t>
            </a:r>
            <a:r>
              <a:rPr lang="en-US" dirty="0" err="1" smtClean="0"/>
              <a:t>CONSTOSIN.nonPoiceTexasNA.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(birth nation new </a:t>
            </a:r>
            <a:r>
              <a:rPr lang="en-US" sz="800" strike="sngStrike" dirty="0" err="1" smtClean="0"/>
              <a:t>constision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11" name="Rectangle 10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13" name="Straight Connector 12"/>
          <p:cNvCxnSpPr>
            <a:stCxn id="6" idx="1"/>
            <a:endCxn id="6" idx="3"/>
          </p:cNvCxnSpPr>
          <p:nvPr/>
        </p:nvCxnSpPr>
        <p:spPr>
          <a:xfrm>
            <a:off x="2095267" y="2277874"/>
            <a:ext cx="30924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856" y="5323242"/>
            <a:ext cx="1052395" cy="697784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3873500" y="5207000"/>
            <a:ext cx="3213100" cy="685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663700" y="4991100"/>
            <a:ext cx="3869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!HOCM:JESE.NAME CHNGE(</a:t>
            </a:r>
            <a:r>
              <a:rPr lang="en-US" sz="1100" b="1" strike="sngStrike" dirty="0" smtClean="0"/>
              <a:t>Free pizza</a:t>
            </a:r>
            <a:r>
              <a:rPr lang="en-US" sz="800" strike="sngStrike" dirty="0" smtClean="0"/>
              <a:t>, I am </a:t>
            </a:r>
            <a:r>
              <a:rPr lang="en-US" sz="800" strike="sngStrike" dirty="0" err="1" smtClean="0"/>
              <a:t>jeuse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14" y="6018113"/>
            <a:ext cx="554986" cy="40152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013" y="6018113"/>
            <a:ext cx="324485" cy="440493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7086600" y="5892800"/>
            <a:ext cx="3302000" cy="565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524848" y="4755635"/>
            <a:ext cx="1176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EOL .story 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649108" y="5636914"/>
            <a:ext cx="653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story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419856" y="4508500"/>
            <a:ext cx="342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CVPA.Dallas</a:t>
            </a:r>
            <a:r>
              <a:rPr lang="en-US" dirty="0" smtClean="0"/>
              <a:t> Bill : Call you </a:t>
            </a:r>
            <a:r>
              <a:rPr lang="en-US" dirty="0" err="1" smtClean="0"/>
              <a:t>rice,not</a:t>
            </a:r>
            <a:r>
              <a:rPr lang="en-US" dirty="0"/>
              <a:t>?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5640182" y="4666308"/>
            <a:ext cx="2615073" cy="99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622800" y="4154126"/>
            <a:ext cx="622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CVPA.evel</a:t>
            </a:r>
            <a:r>
              <a:rPr lang="en-US" dirty="0" smtClean="0"/>
              <a:t> boy JACK x/y MILTIARY KOCMMNAN, ATOMLCOI(</a:t>
            </a:r>
            <a:r>
              <a:rPr lang="en-US" strike="sngStrike" dirty="0" smtClean="0"/>
              <a:t>time)</a:t>
            </a:r>
            <a:endParaRPr lang="en-US" strike="sngStrike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5187717" y="4338792"/>
            <a:ext cx="17600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534" y="5594225"/>
            <a:ext cx="866313" cy="48675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261" y="5597573"/>
            <a:ext cx="1032375" cy="57813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9296400" y="5270329"/>
            <a:ext cx="213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!HOMCI:LUX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9296400" y="4850702"/>
            <a:ext cx="653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story</a:t>
            </a:r>
            <a:endParaRPr lang="en-US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7340688" y="4955017"/>
            <a:ext cx="4471173" cy="14389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4419338" y="3945701"/>
            <a:ext cx="6324862" cy="116176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3308732" y="5305757"/>
            <a:ext cx="2957993" cy="116176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996630" y="5433149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Phil/</a:t>
            </a:r>
            <a:r>
              <a:rPr lang="en-US" strike="sngStrike" dirty="0" err="1" smtClean="0"/>
              <a:t>kim</a:t>
            </a:r>
            <a:endParaRPr lang="en-US" strike="sngStrike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9453" y="5379950"/>
            <a:ext cx="971429" cy="141904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032" y="5973002"/>
            <a:ext cx="485604" cy="48560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630" y="6518528"/>
            <a:ext cx="464215" cy="347713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flipV="1">
            <a:off x="3473511" y="6692384"/>
            <a:ext cx="1314217" cy="106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3817403" y="6590624"/>
            <a:ext cx="970326" cy="2414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175" y="6442944"/>
            <a:ext cx="672985" cy="378132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V="1">
            <a:off x="1955800" y="6039038"/>
            <a:ext cx="2674291" cy="5808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3581029" y="6329478"/>
            <a:ext cx="2674291" cy="5808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2922178" y="5965517"/>
            <a:ext cx="2778761" cy="92847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1930392" y="2027501"/>
            <a:ext cx="7099307" cy="227232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314" y="5347174"/>
            <a:ext cx="2251938" cy="1498563"/>
          </a:xfrm>
          <a:prstGeom prst="rect">
            <a:avLst/>
          </a:prstGeom>
        </p:spPr>
      </p:pic>
      <p:sp>
        <p:nvSpPr>
          <p:cNvPr id="52" name="AutoShape 2" descr="North Korea slams U.S. at U.N. General Assembly over naval drills with  South Korea - The Japan Times"/>
          <p:cNvSpPr>
            <a:spLocks noChangeAspect="1" noChangeArrowheads="1"/>
          </p:cNvSpPr>
          <p:nvPr/>
        </p:nvSpPr>
        <p:spPr bwMode="auto">
          <a:xfrm>
            <a:off x="155575" y="-838200"/>
            <a:ext cx="2619375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163" y="5327596"/>
            <a:ext cx="1474748" cy="98137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92" y="5874011"/>
            <a:ext cx="869925" cy="86992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254" y="7905834"/>
            <a:ext cx="261831" cy="136388"/>
          </a:xfrm>
          <a:prstGeom prst="rect">
            <a:avLst/>
          </a:prstGeom>
        </p:spPr>
      </p:pic>
      <p:pic>
        <p:nvPicPr>
          <p:cNvPr id="3076" name="Picture 4" descr="40 Afn Radio Photos &amp; High Res Pictures - Getty Images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20" y="4154126"/>
            <a:ext cx="1629587" cy="110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48" y="5379950"/>
            <a:ext cx="1023937" cy="382233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06535" y="6589710"/>
            <a:ext cx="2200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Sirens: 2:13PM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-51534" y="3742804"/>
            <a:ext cx="297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ATOMLCOK(</a:t>
            </a:r>
            <a:r>
              <a:rPr lang="en-US" strike="sngStrike" dirty="0" smtClean="0"/>
              <a:t>Kim Jun </a:t>
            </a:r>
            <a:r>
              <a:rPr lang="en-US" strike="sngStrike" dirty="0" err="1" smtClean="0"/>
              <a:t>Un,radio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0" y="3326599"/>
            <a:ext cx="2704837" cy="48331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?HOMCIDE:MATHEW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637033" y="3570963"/>
            <a:ext cx="1139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CPVA.</a:t>
            </a:r>
            <a:r>
              <a:rPr lang="en-US" sz="800" strike="sngStrike" dirty="0" err="1" smtClean="0"/>
              <a:t>free</a:t>
            </a:r>
            <a:r>
              <a:rPr lang="en-US" sz="800" strike="sngStrike" dirty="0" smtClean="0"/>
              <a:t> pizza</a:t>
            </a:r>
            <a:endParaRPr lang="en-US" sz="800" strike="sngStrike" dirty="0"/>
          </a:p>
        </p:txBody>
      </p:sp>
      <p:cxnSp>
        <p:nvCxnSpPr>
          <p:cNvPr id="62" name="Straight Connector 61"/>
          <p:cNvCxnSpPr/>
          <p:nvPr/>
        </p:nvCxnSpPr>
        <p:spPr>
          <a:xfrm>
            <a:off x="566192" y="5220034"/>
            <a:ext cx="1130693" cy="1554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2082792" y="2179901"/>
            <a:ext cx="7099307" cy="227232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332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13" name="Rectangle 12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3" name="Rectangle 2"/>
          <p:cNvSpPr/>
          <p:nvPr/>
        </p:nvSpPr>
        <p:spPr>
          <a:xfrm>
            <a:off x="6362700" y="2400300"/>
            <a:ext cx="1473200" cy="7747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787650"/>
            <a:ext cx="954087" cy="63490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4775200" y="2400300"/>
            <a:ext cx="977900" cy="157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362700" y="1447800"/>
            <a:ext cx="89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Alg.calc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775200" y="2197100"/>
            <a:ext cx="1131887" cy="1587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4769040" y="2695719"/>
            <a:ext cx="1138047" cy="8187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6223000" y="3175000"/>
            <a:ext cx="1612900" cy="927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 flipH="1">
            <a:off x="5338063" y="3970650"/>
            <a:ext cx="1606360" cy="927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4241669" y="2044134"/>
            <a:ext cx="4495931" cy="348093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837" y="961975"/>
            <a:ext cx="2143125" cy="21431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543300" y="5524500"/>
            <a:ext cx="3361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CPVA.Level</a:t>
            </a:r>
            <a:r>
              <a:rPr lang="en-US" dirty="0" smtClean="0"/>
              <a:t>: pipe to </a:t>
            </a:r>
            <a:r>
              <a:rPr lang="en-US" dirty="0" err="1" smtClean="0"/>
              <a:t>UN.</a:t>
            </a:r>
            <a:r>
              <a:rPr lang="en-US" sz="800" strike="sngStrike" dirty="0" err="1" smtClean="0"/>
              <a:t>north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korea.kim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jun</a:t>
            </a:r>
            <a:r>
              <a:rPr lang="en-US" sz="800" strike="sngStrike" dirty="0" smtClean="0"/>
              <a:t> un</a:t>
            </a:r>
            <a:endParaRPr lang="en-US" sz="800" strike="sngStrike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4241669" y="5715000"/>
            <a:ext cx="1096394" cy="3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150" y="5017532"/>
            <a:ext cx="876300" cy="8763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700" y="4990004"/>
            <a:ext cx="936990" cy="87842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283215" y="4565422"/>
            <a:ext cx="294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Unlimted</a:t>
            </a:r>
            <a:r>
              <a:rPr lang="en-US" strike="sngStrike" dirty="0" smtClean="0"/>
              <a:t> Touch Downs: plays</a:t>
            </a:r>
            <a:endParaRPr lang="en-US" strike="sngStrike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8940800" y="4434200"/>
            <a:ext cx="2295890" cy="199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9833994" y="4434200"/>
            <a:ext cx="1803968" cy="2220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300463" y="4254500"/>
            <a:ext cx="1359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1988 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levon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9080015" y="4565422"/>
            <a:ext cx="3001944" cy="13806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/>
          <p:cNvCxnSpPr>
            <a:stCxn id="28" idx="0"/>
          </p:cNvCxnSpPr>
          <p:nvPr/>
        </p:nvCxnSpPr>
        <p:spPr>
          <a:xfrm>
            <a:off x="9980265" y="4254500"/>
            <a:ext cx="793274" cy="3109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003" y="3750689"/>
            <a:ext cx="1029898" cy="722466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10088745" y="3784600"/>
            <a:ext cx="1785755" cy="64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207500" y="3422552"/>
            <a:ext cx="261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1987 Play ?HOMCEI:GARY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9111031" y="3767881"/>
            <a:ext cx="3001944" cy="69032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271131" y="3049766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!N/E/W/S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9207500" y="3938370"/>
            <a:ext cx="26276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FBI:WMD for ATOMLCOI(</a:t>
            </a:r>
            <a:r>
              <a:rPr lang="en-US" sz="800" dirty="0" err="1" smtClean="0"/>
              <a:t>CPVA,Gov.Scw.TERMINA.JOPHSE</a:t>
            </a:r>
            <a:r>
              <a:rPr lang="en-US" sz="800" dirty="0" smtClean="0"/>
              <a:t>)</a:t>
            </a:r>
            <a:endParaRPr lang="en-US" sz="800" dirty="0"/>
          </a:p>
        </p:txBody>
      </p:sp>
      <p:sp>
        <p:nvSpPr>
          <p:cNvPr id="47" name="TextBox 46"/>
          <p:cNvSpPr txBox="1"/>
          <p:nvPr/>
        </p:nvSpPr>
        <p:spPr>
          <a:xfrm>
            <a:off x="10555318" y="3899103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</a:t>
            </a:r>
            <a:r>
              <a:rPr lang="en-US" sz="800" strike="sngStrike" dirty="0" err="1" smtClean="0"/>
              <a:t>cico.motnr.marx</a:t>
            </a:r>
            <a:r>
              <a:rPr lang="en-US" sz="800" strike="sngStrike" dirty="0" smtClean="0"/>
              <a:t>(sexton)</a:t>
            </a:r>
            <a:endParaRPr lang="en-US" sz="800" strike="sngStrike" dirty="0"/>
          </a:p>
        </p:txBody>
      </p:sp>
      <p:sp>
        <p:nvSpPr>
          <p:cNvPr id="59" name="TextBox 58"/>
          <p:cNvSpPr txBox="1"/>
          <p:nvPr/>
        </p:nvSpPr>
        <p:spPr>
          <a:xfrm>
            <a:off x="36834" y="6241534"/>
            <a:ext cx="4753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2014-2023(9Y):   </a:t>
            </a:r>
            <a:r>
              <a:rPr lang="en-US" dirty="0" err="1" smtClean="0"/>
              <a:t>LARRY.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Storeis</a:t>
            </a:r>
            <a:r>
              <a:rPr lang="en-US" sz="800" strike="sngStrike" dirty="0" smtClean="0"/>
              <a:t>)</a:t>
            </a:r>
            <a:r>
              <a:rPr lang="en-US" dirty="0" smtClean="0"/>
              <a:t> IPX </a:t>
            </a:r>
            <a:r>
              <a:rPr lang="en-US" sz="800" strike="sngStrike" dirty="0" err="1" smtClean="0"/>
              <a:t>pope</a:t>
            </a:r>
            <a:r>
              <a:rPr lang="en-US" dirty="0" err="1" smtClean="0"/>
              <a:t>.KOCHEMAN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204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13" name="Rectangle 12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82" y="4198067"/>
            <a:ext cx="1814527" cy="1207485"/>
          </a:xfrm>
          <a:prstGeom prst="rect">
            <a:avLst/>
          </a:prstGeom>
        </p:spPr>
      </p:pic>
      <p:pic>
        <p:nvPicPr>
          <p:cNvPr id="17" name="Picture 4" descr="40 Afn Radio Photos &amp; High Res Pictures - Getty Imag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620" y="4198067"/>
            <a:ext cx="1629587" cy="110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657620" y="3632601"/>
            <a:ext cx="6787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ATOMCLOCK(</a:t>
            </a:r>
            <a:r>
              <a:rPr lang="en-US" strike="sngStrike" dirty="0" smtClean="0"/>
              <a:t>You are talking form my hose with </a:t>
            </a:r>
            <a:r>
              <a:rPr lang="en-US" strike="sngStrike" dirty="0" err="1" smtClean="0"/>
              <a:t>tim</a:t>
            </a:r>
            <a:r>
              <a:rPr lang="en-US" strike="sngStrike" dirty="0" smtClean="0"/>
              <a:t> cook. </a:t>
            </a:r>
            <a:r>
              <a:rPr lang="en-US" strike="sngStrike" dirty="0" err="1" smtClean="0"/>
              <a:t>Pleaes</a:t>
            </a:r>
            <a:r>
              <a:rPr lang="en-US" strike="sngStrike" dirty="0" smtClean="0"/>
              <a:t> stop</a:t>
            </a:r>
            <a:r>
              <a:rPr lang="en-US" dirty="0" smtClean="0"/>
              <a:t>.)</a:t>
            </a:r>
          </a:p>
          <a:p>
            <a:r>
              <a:rPr lang="en-US" dirty="0" smtClean="0"/>
              <a:t>MAINSTE(</a:t>
            </a:r>
            <a:r>
              <a:rPr lang="en-US" strike="sngStrike" dirty="0" smtClean="0"/>
              <a:t>SANTA </a:t>
            </a:r>
            <a:r>
              <a:rPr lang="en-US" strike="sngStrike" dirty="0" err="1" smtClean="0"/>
              <a:t>Clar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lvue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dr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dier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zer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gheo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mcieh</a:t>
            </a:r>
            <a:r>
              <a:rPr lang="en-US" dirty="0" smtClean="0"/>
              <a:t>) dell).VIRINGA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357" y="5041899"/>
            <a:ext cx="1020251" cy="6801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5556" y="5041899"/>
            <a:ext cx="1066800" cy="7620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632700" y="5041899"/>
            <a:ext cx="3644900" cy="8763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948968" y="4558266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Storey</a:t>
            </a:r>
            <a:r>
              <a:rPr lang="en-US" strike="sngStrike" dirty="0" smtClean="0"/>
              <a:t>; </a:t>
            </a:r>
            <a:r>
              <a:rPr lang="en-US" dirty="0" err="1" smtClean="0"/>
              <a:t>LARRY.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(page </a:t>
            </a:r>
            <a:r>
              <a:rPr lang="en-US" sz="800" strike="sngStrike" dirty="0" err="1" smtClean="0"/>
              <a:t>cook,contne</a:t>
            </a:r>
            <a:r>
              <a:rPr lang="en-US" sz="800" strike="sngStrike" dirty="0" smtClean="0"/>
              <a:t> items page)</a:t>
            </a:r>
            <a:endParaRPr lang="en-US" sz="800" strike="sngStrike" dirty="0"/>
          </a:p>
        </p:txBody>
      </p:sp>
      <p:sp>
        <p:nvSpPr>
          <p:cNvPr id="19" name="TextBox 18"/>
          <p:cNvSpPr txBox="1"/>
          <p:nvPr/>
        </p:nvSpPr>
        <p:spPr>
          <a:xfrm>
            <a:off x="7785100" y="6019800"/>
            <a:ext cx="3760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Elect </a:t>
            </a:r>
            <a:r>
              <a:rPr lang="en-US" dirty="0" err="1" smtClean="0"/>
              <a:t>Chaire</a:t>
            </a:r>
            <a:r>
              <a:rPr lang="en-US" dirty="0" smtClean="0"/>
              <a:t>	Farewell Priest SQ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7632700" y="6204466"/>
            <a:ext cx="3492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81976" y="1859238"/>
            <a:ext cx="2367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41.000.HOMICIE:JESUS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0" y="2150121"/>
            <a:ext cx="2039181" cy="10972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668326" y="2158256"/>
            <a:ext cx="435933" cy="109728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LIVE</a:t>
            </a:r>
            <a:endParaRPr lang="en-US" sz="900" dirty="0"/>
          </a:p>
        </p:txBody>
      </p:sp>
      <p:sp>
        <p:nvSpPr>
          <p:cNvPr id="24" name="TextBox 23"/>
          <p:cNvSpPr txBox="1"/>
          <p:nvPr/>
        </p:nvSpPr>
        <p:spPr>
          <a:xfrm>
            <a:off x="21423" y="2376587"/>
            <a:ext cx="12475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Murder on </a:t>
            </a:r>
          </a:p>
          <a:p>
            <a:r>
              <a:rPr lang="en-US" dirty="0" smtClean="0"/>
              <a:t>Screen</a:t>
            </a:r>
          </a:p>
          <a:p>
            <a:r>
              <a:rPr lang="en-US" sz="800" dirty="0" smtClean="0"/>
              <a:t>Go away you </a:t>
            </a:r>
            <a:r>
              <a:rPr lang="en-US" sz="800" dirty="0" err="1" smtClean="0"/>
              <a:t>scwein</a:t>
            </a:r>
            <a:endParaRPr lang="en-US" sz="800" dirty="0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181976" y="2376587"/>
            <a:ext cx="1086968" cy="384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345" y="1436699"/>
            <a:ext cx="1262062" cy="1262062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8953500" y="1346200"/>
            <a:ext cx="1868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HOMC:GHOST</a:t>
            </a:r>
            <a:endParaRPr lang="en-US" dirty="0"/>
          </a:p>
        </p:txBody>
      </p:sp>
      <p:cxnSp>
        <p:nvCxnSpPr>
          <p:cNvPr id="45" name="Straight Connector 44"/>
          <p:cNvCxnSpPr/>
          <p:nvPr/>
        </p:nvCxnSpPr>
        <p:spPr>
          <a:xfrm>
            <a:off x="7948968" y="1322398"/>
            <a:ext cx="1306588" cy="1490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552343" y="672201"/>
            <a:ext cx="15787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KOCHEMANN</a:t>
            </a:r>
          </a:p>
          <a:p>
            <a:r>
              <a:rPr lang="en-US" dirty="0" err="1" smtClean="0"/>
              <a:t>Dr</a:t>
            </a:r>
            <a:r>
              <a:rPr lang="en-US" dirty="0" smtClean="0"/>
              <a:t> </a:t>
            </a:r>
            <a:r>
              <a:rPr lang="en-US" dirty="0" err="1" smtClean="0"/>
              <a:t>diete</a:t>
            </a:r>
            <a:r>
              <a:rPr lang="en-US" dirty="0" smtClean="0"/>
              <a:t> </a:t>
            </a:r>
            <a:r>
              <a:rPr lang="en-US" dirty="0" err="1" smtClean="0"/>
              <a:t>zhceo</a:t>
            </a:r>
            <a:endParaRPr lang="en-US" dirty="0" smtClean="0"/>
          </a:p>
          <a:p>
            <a:r>
              <a:rPr lang="en-US" dirty="0" smtClean="0"/>
              <a:t>HOCME:JUERG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7697571" y="1474182"/>
            <a:ext cx="1131482" cy="128712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21422" y="702636"/>
            <a:ext cx="12170577" cy="61553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859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13" name="Rectangle 12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2" name="TextBox 1"/>
          <p:cNvSpPr txBox="1"/>
          <p:nvPr/>
        </p:nvSpPr>
        <p:spPr>
          <a:xfrm flipH="1">
            <a:off x="939013" y="1103344"/>
            <a:ext cx="1447800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strike="sngStrike" dirty="0" smtClean="0">
                <a:solidFill>
                  <a:schemeClr val="bg1"/>
                </a:solidFill>
              </a:rPr>
              <a:t>Auschwitz</a:t>
            </a:r>
            <a:endParaRPr lang="en-US" strike="sngStrike" dirty="0">
              <a:solidFill>
                <a:schemeClr val="bg1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837" y="961975"/>
            <a:ext cx="2143125" cy="2143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86813" y="110178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Town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873" y="1011219"/>
            <a:ext cx="620540" cy="5797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49052" y="1101788"/>
            <a:ext cx="2509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United States of America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39013" y="1727200"/>
            <a:ext cx="58407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</a:t>
            </a:r>
            <a:r>
              <a:rPr lang="en-US" dirty="0" err="1" smtClean="0"/>
              <a:t>AVABILT.</a:t>
            </a:r>
            <a:r>
              <a:rPr lang="en-US" strike="sngStrike" dirty="0" err="1" smtClean="0"/>
              <a:t>net.</a:t>
            </a:r>
            <a:r>
              <a:rPr lang="en-US" dirty="0" err="1" smtClean="0"/>
              <a:t>Pope.KOCEMANN.ELECTR</a:t>
            </a:r>
            <a:r>
              <a:rPr lang="en-US" dirty="0" smtClean="0"/>
              <a:t> CAHRIE</a:t>
            </a:r>
          </a:p>
          <a:p>
            <a:r>
              <a:rPr lang="en-US" dirty="0"/>
              <a:t>	</a:t>
            </a:r>
            <a:r>
              <a:rPr lang="en-US" strike="sngStrike" dirty="0" smtClean="0"/>
              <a:t>Fred</a:t>
            </a:r>
          </a:p>
          <a:p>
            <a:r>
              <a:rPr lang="en-US" dirty="0"/>
              <a:t>	</a:t>
            </a:r>
            <a:r>
              <a:rPr lang="en-US" dirty="0" smtClean="0"/>
              <a:t>IPX</a:t>
            </a:r>
          </a:p>
          <a:p>
            <a:r>
              <a:rPr lang="en-US" dirty="0" smtClean="0"/>
              <a:t>QUEEN.MAINSTRE(</a:t>
            </a:r>
            <a:r>
              <a:rPr lang="en-US" dirty="0"/>
              <a:t>	</a:t>
            </a:r>
            <a:r>
              <a:rPr lang="en-US" strike="sngStrike" dirty="0" smtClean="0"/>
              <a:t>Freddy  </a:t>
            </a:r>
            <a:r>
              <a:rPr lang="en-US" strike="sngStrike" dirty="0" err="1" smtClean="0"/>
              <a:t>electi</a:t>
            </a:r>
            <a:r>
              <a:rPr lang="en-US" strike="sngStrike" dirty="0" smtClean="0"/>
              <a:t> chair  </a:t>
            </a:r>
            <a:r>
              <a:rPr lang="en-US" dirty="0" err="1" smtClean="0"/>
              <a:t>Pope.KOCMEMANN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28600" y="1590962"/>
            <a:ext cx="6667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12214" y="3105100"/>
            <a:ext cx="6667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138847" y="1709248"/>
            <a:ext cx="6640867" cy="139585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1" y="1709248"/>
            <a:ext cx="1676400" cy="140951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826000" y="3594100"/>
            <a:ext cx="3018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ATB </a:t>
            </a:r>
            <a:r>
              <a:rPr lang="en-US" dirty="0" err="1" smtClean="0"/>
              <a:t>electrice</a:t>
            </a:r>
            <a:r>
              <a:rPr lang="en-US" dirty="0" smtClean="0"/>
              <a:t> </a:t>
            </a:r>
            <a:r>
              <a:rPr lang="en-US" dirty="0" err="1" smtClean="0"/>
              <a:t>charile</a:t>
            </a:r>
            <a:r>
              <a:rPr lang="en-US" dirty="0" smtClean="0"/>
              <a:t> with park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126" y="3607758"/>
            <a:ext cx="714375" cy="357188"/>
          </a:xfrm>
          <a:prstGeom prst="rect">
            <a:avLst/>
          </a:prstGeom>
        </p:spPr>
      </p:pic>
      <p:cxnSp>
        <p:nvCxnSpPr>
          <p:cNvPr id="29" name="Straight Connector 28"/>
          <p:cNvCxnSpPr>
            <a:endCxn id="24" idx="1"/>
          </p:cNvCxnSpPr>
          <p:nvPr/>
        </p:nvCxnSpPr>
        <p:spPr>
          <a:xfrm>
            <a:off x="5346700" y="3786352"/>
            <a:ext cx="25114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330825" y="3357186"/>
            <a:ext cx="2110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SOUL.Death</a:t>
            </a:r>
            <a:r>
              <a:rPr lang="en-US" dirty="0" smtClean="0"/>
              <a:t> </a:t>
            </a:r>
            <a:r>
              <a:rPr lang="en-US" dirty="0" err="1" smtClean="0"/>
              <a:t>Penatly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4904043" y="4786085"/>
            <a:ext cx="3239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purple </a:t>
            </a:r>
            <a:r>
              <a:rPr lang="en-US" dirty="0" err="1" smtClean="0"/>
              <a:t>colro</a:t>
            </a:r>
            <a:r>
              <a:rPr lang="en-US" dirty="0" smtClean="0"/>
              <a:t> audience </a:t>
            </a:r>
            <a:r>
              <a:rPr lang="en-US" dirty="0" err="1" smtClean="0"/>
              <a:t>eletr</a:t>
            </a:r>
            <a:r>
              <a:rPr lang="en-US" dirty="0" smtClean="0"/>
              <a:t> chair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5103713" y="4541584"/>
            <a:ext cx="2110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SOUL.Death</a:t>
            </a:r>
            <a:r>
              <a:rPr lang="en-US" dirty="0" smtClean="0"/>
              <a:t> </a:t>
            </a:r>
            <a:r>
              <a:rPr lang="en-US" dirty="0" err="1" smtClean="0"/>
              <a:t>Penatly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445964" y="4140200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PHLLIIS</a:t>
            </a:r>
            <a:endParaRPr 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254" y="4621547"/>
            <a:ext cx="850900" cy="578737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V="1">
            <a:off x="7858126" y="4140200"/>
            <a:ext cx="1844674" cy="1435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9511246" y="4747665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Analgea.elke</a:t>
            </a:r>
            <a:r>
              <a:rPr lang="en-US" sz="800" strike="sngStrike" dirty="0" smtClean="0"/>
              <a:t>  </a:t>
            </a:r>
            <a:r>
              <a:rPr lang="en-US" dirty="0" smtClean="0"/>
              <a:t>1995 GAS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4904043" y="4509532"/>
            <a:ext cx="5266637" cy="55459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4904042" y="3505430"/>
            <a:ext cx="5266637" cy="55459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427" y="4758228"/>
            <a:ext cx="3830515" cy="1634143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485108" y="4133275"/>
            <a:ext cx="112780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Howdy dud </a:t>
            </a:r>
            <a:r>
              <a:rPr lang="en-US" sz="800" strike="sngStrike" dirty="0" err="1" smtClean="0"/>
              <a:t>Audnece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Coloar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purp</a:t>
            </a:r>
            <a:r>
              <a:rPr lang="en-US" sz="800" strike="sngStrike" dirty="0" smtClean="0"/>
              <a:t> </a:t>
            </a:r>
          </a:p>
          <a:p>
            <a:r>
              <a:rPr lang="en-US" strike="sngStrike" dirty="0" err="1" smtClean="0"/>
              <a:t>angla.elke</a:t>
            </a:r>
            <a:endParaRPr lang="en-US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3319745" y="685150"/>
            <a:ext cx="5228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ATOMCLOCK(SQ.AUSCHWITZ.GAS.CPVA.SCHEDULER)</a:t>
            </a:r>
          </a:p>
          <a:p>
            <a:r>
              <a:rPr lang="en-US" b="1" dirty="0"/>
              <a:t>	</a:t>
            </a:r>
            <a:r>
              <a:rPr lang="en-US" b="1" dirty="0" smtClean="0"/>
              <a:t>		</a:t>
            </a:r>
            <a:r>
              <a:rPr lang="en-US" b="1" strike="sngStrike" dirty="0" smtClean="0"/>
              <a:t>!</a:t>
            </a:r>
            <a:r>
              <a:rPr lang="en-US" b="1" strike="sngStrike" dirty="0" err="1" smtClean="0"/>
              <a:t>paul</a:t>
            </a:r>
            <a:r>
              <a:rPr lang="en-US" b="1" strike="sngStrike" dirty="0" smtClean="0"/>
              <a:t> 0.1</a:t>
            </a:r>
            <a:endParaRPr lang="en-US" b="1" strike="sngStrike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841" y="789445"/>
            <a:ext cx="1058155" cy="704154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686" y="982851"/>
            <a:ext cx="456309" cy="317342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-29366" y="3326837"/>
            <a:ext cx="1980944" cy="6511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TORT-2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772476" y="3685761"/>
            <a:ext cx="6880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Snl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macgyer</a:t>
            </a:r>
            <a:endParaRPr lang="en-US" sz="800" strike="sngStrike" dirty="0"/>
          </a:p>
        </p:txBody>
      </p:sp>
      <p:sp>
        <p:nvSpPr>
          <p:cNvPr id="64" name="TextBox 63"/>
          <p:cNvSpPr txBox="1"/>
          <p:nvPr/>
        </p:nvSpPr>
        <p:spPr>
          <a:xfrm>
            <a:off x="-209796" y="3742974"/>
            <a:ext cx="3420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Phil/</a:t>
            </a:r>
            <a:r>
              <a:rPr lang="en-US" sz="800" strike="sngStrike" dirty="0" err="1" smtClean="0"/>
              <a:t>kim</a:t>
            </a:r>
            <a:r>
              <a:rPr lang="en-US" dirty="0"/>
              <a:t>(</a:t>
            </a:r>
            <a:r>
              <a:rPr lang="en-US" dirty="0" err="1" smtClean="0"/>
              <a:t>NAVY.SAYLOR</a:t>
            </a:r>
            <a:r>
              <a:rPr lang="en-US" sz="800" strike="sngStrike" dirty="0" err="1" smtClean="0"/>
              <a:t>Ghoeh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mike,Dr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diete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zeche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tyson</a:t>
            </a:r>
            <a:r>
              <a:rPr lang="en-US" sz="800" strike="sngStrike" dirty="0" smtClean="0"/>
              <a:t>)</a:t>
            </a:r>
            <a:r>
              <a:rPr lang="en-US" dirty="0" smtClean="0"/>
              <a:t>))</a:t>
            </a:r>
            <a:endParaRPr lang="en-US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6158491"/>
            <a:ext cx="835284" cy="467759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504" y="6158490"/>
            <a:ext cx="762234" cy="426851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756" y="6202718"/>
            <a:ext cx="920460" cy="450194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>
            <a:off x="5698804" y="6371915"/>
            <a:ext cx="4296096" cy="2134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4940555" y="6158490"/>
            <a:ext cx="5266637" cy="55459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375684" y="6283580"/>
            <a:ext cx="4232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Gov.State.Libary.TV.nonPolcieRTA.Television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009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13" name="Rectangle 12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150" y="2451100"/>
            <a:ext cx="2001014" cy="1333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150" y="2451100"/>
            <a:ext cx="2001014" cy="13335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1485900" y="2146300"/>
            <a:ext cx="2997200" cy="180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8115300" y="2019300"/>
            <a:ext cx="2755900" cy="2654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485900" y="4000500"/>
            <a:ext cx="8732014" cy="520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1658943" y="4235450"/>
            <a:ext cx="8558971" cy="4445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1633915" y="2387601"/>
            <a:ext cx="2239586" cy="13970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8371864" y="2451100"/>
            <a:ext cx="2239586" cy="13970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45583" y="286333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WHITE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206883" y="3161192"/>
            <a:ext cx="155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HOMCIDE:BILL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915007" y="3014626"/>
            <a:ext cx="857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!BLACK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30297" y="825061"/>
            <a:ext cx="2215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WW1.WW2.RADIO.</a:t>
            </a:r>
            <a:r>
              <a:rPr lang="en-US" sz="800" strike="sngStrike" dirty="0" smtClean="0"/>
              <a:t>marx</a:t>
            </a:r>
            <a:endParaRPr lang="en-US" sz="800" strike="sngStrike" dirty="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1933193" y="1152305"/>
            <a:ext cx="3997707" cy="1768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126157" y="279536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9059" y="3756880"/>
            <a:ext cx="1424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ATOMICLOCK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68300" y="26797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702157" y="682483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3873501" y="867149"/>
            <a:ext cx="5228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ATOMCLOCK(SQ.AUSCHWITZ.GAS.CPVA.SCHEDULER)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556966" y="1410156"/>
            <a:ext cx="38683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CPVA.LARRY: </a:t>
            </a:r>
            <a:r>
              <a:rPr lang="en-US" sz="800" dirty="0" err="1" smtClean="0"/>
              <a:t>Vilaiotn</a:t>
            </a:r>
            <a:r>
              <a:rPr lang="en-US" sz="800" dirty="0" smtClean="0"/>
              <a:t> MOFFET field </a:t>
            </a:r>
            <a:r>
              <a:rPr lang="en-US" sz="800" dirty="0" err="1" smtClean="0"/>
              <a:t>puchee</a:t>
            </a:r>
            <a:r>
              <a:rPr lang="en-US" sz="800" dirty="0" smtClean="0"/>
              <a:t>  </a:t>
            </a:r>
            <a:r>
              <a:rPr lang="en-US" sz="800" dirty="0" err="1" smtClean="0"/>
              <a:t>Rusia</a:t>
            </a:r>
            <a:r>
              <a:rPr lang="en-US" sz="800" dirty="0" smtClean="0"/>
              <a:t> </a:t>
            </a:r>
            <a:r>
              <a:rPr lang="en-US" sz="800" dirty="0" err="1" smtClean="0"/>
              <a:t>Atomclocei</a:t>
            </a:r>
            <a:r>
              <a:rPr lang="en-US" sz="800" dirty="0" smtClean="0"/>
              <a:t>(</a:t>
            </a:r>
            <a:r>
              <a:rPr lang="en-US" sz="800" dirty="0" err="1" smtClean="0"/>
              <a:t>iINTUPETS</a:t>
            </a:r>
            <a:r>
              <a:rPr lang="en-US" sz="800" dirty="0" smtClean="0"/>
              <a:t> logical overlays)</a:t>
            </a:r>
            <a:endParaRPr lang="en-US" sz="800" dirty="0"/>
          </a:p>
        </p:txBody>
      </p:sp>
      <p:sp>
        <p:nvSpPr>
          <p:cNvPr id="44" name="TextBox 43"/>
          <p:cNvSpPr txBox="1"/>
          <p:nvPr/>
        </p:nvSpPr>
        <p:spPr>
          <a:xfrm>
            <a:off x="6597859" y="1313425"/>
            <a:ext cx="16369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FLVEL: (</a:t>
            </a:r>
            <a:r>
              <a:rPr lang="en-US" sz="800" strike="sngStrike" dirty="0" err="1" smtClean="0"/>
              <a:t>famil</a:t>
            </a:r>
            <a:r>
              <a:rPr lang="en-US" sz="800" strike="sngStrike" dirty="0" smtClean="0"/>
              <a:t>_: Human </a:t>
            </a:r>
            <a:r>
              <a:rPr lang="en-US" sz="800" strike="sngStrike" dirty="0" err="1" smtClean="0"/>
              <a:t>Reocue</a:t>
            </a:r>
            <a:r>
              <a:rPr lang="en-US" sz="800" strike="sngStrike" dirty="0" smtClean="0"/>
              <a:t>(HR)</a:t>
            </a:r>
            <a:endParaRPr lang="en-US" sz="800" strike="sngStrike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943" y="5027794"/>
            <a:ext cx="2001014" cy="13335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943" y="5027794"/>
            <a:ext cx="2001014" cy="133350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8270657" y="5027794"/>
            <a:ext cx="2239586" cy="13970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244376" y="5440028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WHITE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105676" y="5737886"/>
            <a:ext cx="155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HOMCIDE:BILL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8813800" y="5591320"/>
            <a:ext cx="857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!BLACK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024950" y="537205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267093" y="525639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1760150" y="1955800"/>
            <a:ext cx="4705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SECTARY OF </a:t>
            </a:r>
            <a:r>
              <a:rPr lang="en-US" dirty="0" err="1" smtClean="0"/>
              <a:t>STATE!BLACK.St</a:t>
            </a:r>
            <a:r>
              <a:rPr lang="en-US" dirty="0" smtClean="0"/>
              <a:t>. </a:t>
            </a:r>
            <a:r>
              <a:rPr lang="en-US" dirty="0" err="1" smtClean="0"/>
              <a:t>Rita.PRISIN.FATHER</a:t>
            </a:r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218152" y="734466"/>
            <a:ext cx="11525850" cy="39116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1539657" y="4975588"/>
            <a:ext cx="2239586" cy="13970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1933193" y="5357004"/>
            <a:ext cx="1789468" cy="639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-67612" y="1961667"/>
            <a:ext cx="1391984" cy="369332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PAUL(Russia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69059" y="6413500"/>
            <a:ext cx="2263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</a:t>
            </a:r>
            <a:r>
              <a:rPr lang="en-US" dirty="0" err="1" smtClean="0"/>
              <a:t>Sirnce</a:t>
            </a:r>
            <a:r>
              <a:rPr lang="en-US" dirty="0" smtClean="0"/>
              <a:t>: 2:52PM </a:t>
            </a:r>
            <a:endParaRPr lang="en-US" dirty="0"/>
          </a:p>
        </p:txBody>
      </p:sp>
      <p:sp>
        <p:nvSpPr>
          <p:cNvPr id="63" name="5-Point Star 62"/>
          <p:cNvSpPr/>
          <p:nvPr/>
        </p:nvSpPr>
        <p:spPr>
          <a:xfrm>
            <a:off x="818941" y="1152304"/>
            <a:ext cx="2483059" cy="182772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>
                <a:solidFill>
                  <a:schemeClr val="tx1"/>
                </a:solidFill>
              </a:rPr>
              <a:t>nonPocilepaLogial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326272" y="2095500"/>
            <a:ext cx="998100" cy="101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702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135" y="5856312"/>
            <a:ext cx="519217" cy="3455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664" y="1283110"/>
            <a:ext cx="1149806" cy="185138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37419" y="1592826"/>
            <a:ext cx="1541051" cy="1415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174" y="1740311"/>
            <a:ext cx="766916" cy="76691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3053174" y="1712154"/>
            <a:ext cx="766916" cy="79507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936651" y="1195289"/>
            <a:ext cx="1622296" cy="207885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84348" y="1098444"/>
            <a:ext cx="3744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	</a:t>
            </a:r>
          </a:p>
          <a:p>
            <a:r>
              <a:rPr lang="en-US" dirty="0" smtClean="0"/>
              <a:t>v2.FBI:KIDNAPPING !HOMCIDE:NANA 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053174" y="1842207"/>
            <a:ext cx="541925" cy="665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3008671"/>
            <a:ext cx="2278470" cy="8996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79" y="3080184"/>
            <a:ext cx="766916" cy="76691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250979" y="3052027"/>
            <a:ext cx="766916" cy="79507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50979" y="3182080"/>
            <a:ext cx="541925" cy="665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946787" y="3008671"/>
            <a:ext cx="331683" cy="93818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 rot="5639735">
            <a:off x="1838403" y="322221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LIVE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9271" y="6262352"/>
            <a:ext cx="304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11:25 </a:t>
            </a:r>
            <a:r>
              <a:rPr lang="en-US" dirty="0" err="1" smtClean="0"/>
              <a:t>apple.Davidson.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motorcylces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936651" y="6447018"/>
            <a:ext cx="21165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099" y="3510396"/>
            <a:ext cx="2619375" cy="1743075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5102942" y="4572000"/>
            <a:ext cx="2035277" cy="681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286643" y="3577523"/>
            <a:ext cx="3006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Port 80/443/8080/8880(soap)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6372317" y="3871633"/>
            <a:ext cx="1911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 </a:t>
            </a:r>
            <a:r>
              <a:rPr lang="en-US" dirty="0">
                <a:latin typeface="Lucida Console" panose="020B0609040504020204" pitchFamily="49" charset="0"/>
              </a:rPr>
              <a:t>KLLTC064112 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472" y="3510396"/>
            <a:ext cx="2461528" cy="163803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275" y="3406878"/>
            <a:ext cx="986798" cy="1317426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9099755" y="3510396"/>
            <a:ext cx="3092245" cy="1213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9740234" y="5427095"/>
            <a:ext cx="2316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email @jpmorgan.com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9613422" y="5427095"/>
            <a:ext cx="2443728" cy="5312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9017295" y="5692721"/>
            <a:ext cx="300755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dirty="0" smtClean="0">
                <a:solidFill>
                  <a:srgbClr val="4D5156"/>
                </a:solidFill>
                <a:effectLst/>
                <a:latin typeface="Roboto"/>
              </a:rPr>
              <a:t>buffalo@corpchallenge.</a:t>
            </a:r>
            <a:r>
              <a:rPr lang="en-US" sz="900" b="1" i="0" dirty="0" smtClean="0">
                <a:solidFill>
                  <a:srgbClr val="5F6368"/>
                </a:solidFill>
                <a:effectLst/>
                <a:latin typeface="Roboto"/>
              </a:rPr>
              <a:t>jpmorgan</a:t>
            </a:r>
            <a:r>
              <a:rPr lang="en-US" sz="900" b="0" i="0" dirty="0" smtClean="0">
                <a:solidFill>
                  <a:srgbClr val="4D5156"/>
                </a:solidFill>
                <a:effectLst/>
                <a:latin typeface="Roboto"/>
              </a:rPr>
              <a:t>.</a:t>
            </a:r>
            <a:r>
              <a:rPr lang="en-US" sz="900" b="1" i="0" dirty="0" smtClean="0">
                <a:solidFill>
                  <a:srgbClr val="5F6368"/>
                </a:solidFill>
                <a:effectLst/>
                <a:latin typeface="Roboto"/>
              </a:rPr>
              <a:t>com</a:t>
            </a:r>
            <a:r>
              <a:rPr lang="en-US" sz="900" b="0" i="0" dirty="0" smtClean="0">
                <a:solidFill>
                  <a:srgbClr val="4D5156"/>
                </a:solidFill>
                <a:effectLst/>
                <a:latin typeface="Roboto"/>
              </a:rPr>
              <a:t>, 716-566-9916.</a:t>
            </a:r>
            <a:endParaRPr lang="en-US" sz="9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9460642" y="3322966"/>
            <a:ext cx="2731358" cy="279761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5269" y="4122174"/>
            <a:ext cx="2278470" cy="8996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316248" y="4295583"/>
            <a:ext cx="541925" cy="665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012056" y="4122174"/>
            <a:ext cx="331683" cy="93818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 rot="5639735">
            <a:off x="1903672" y="433571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LIVE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02873" y="4273182"/>
            <a:ext cx="955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VICTUM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302873" y="4226753"/>
            <a:ext cx="766916" cy="79507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871" y="4604608"/>
            <a:ext cx="2076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Church 1 – Church 2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65269" y="4086157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!HOMCIDE:NANA 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8023123" y="1592826"/>
            <a:ext cx="31880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FEDRAL (</a:t>
            </a:r>
            <a:r>
              <a:rPr lang="en-US" dirty="0" err="1" smtClean="0"/>
              <a:t>detla</a:t>
            </a:r>
            <a:r>
              <a:rPr lang="en-US" dirty="0" smtClean="0"/>
              <a:t>)INTERUPT OLA(F)</a:t>
            </a:r>
          </a:p>
          <a:p>
            <a:r>
              <a:rPr lang="en-US" sz="800" strike="sngStrike" dirty="0" smtClean="0"/>
              <a:t>0.001 </a:t>
            </a:r>
            <a:r>
              <a:rPr lang="en-US" sz="800" strike="sngStrike" dirty="0" err="1" smtClean="0"/>
              <a:t>Thomas-is-dieter:dr</a:t>
            </a:r>
            <a:r>
              <a:rPr lang="en-US" sz="800" strike="sngStrike" dirty="0" smtClean="0"/>
              <a:t> dieter </a:t>
            </a:r>
            <a:r>
              <a:rPr lang="en-US" sz="800" strike="sngStrike" dirty="0" err="1" smtClean="0"/>
              <a:t>zetcher</a:t>
            </a:r>
            <a:endParaRPr lang="en-US" sz="800" strike="sngStrike" dirty="0"/>
          </a:p>
        </p:txBody>
      </p:sp>
      <p:sp>
        <p:nvSpPr>
          <p:cNvPr id="51" name="TextBox 50"/>
          <p:cNvSpPr txBox="1"/>
          <p:nvPr/>
        </p:nvSpPr>
        <p:spPr>
          <a:xfrm>
            <a:off x="8023123" y="2240379"/>
            <a:ext cx="36343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0.1 find V2.FB:KDINE HOCM:PPETER ( </a:t>
            </a:r>
            <a:r>
              <a:rPr lang="en-US" sz="800" dirty="0" err="1" smtClean="0"/>
              <a:t>ola</a:t>
            </a:r>
            <a:r>
              <a:rPr lang="en-US" sz="800" dirty="0" smtClean="0"/>
              <a:t>(f) is interrupts 000.FEDER GOV GERMANY</a:t>
            </a:r>
          </a:p>
          <a:p>
            <a:r>
              <a:rPr lang="en-US" sz="800" dirty="0" smtClean="0"/>
              <a:t>41 ATOMCLOIC(riche </a:t>
            </a:r>
            <a:r>
              <a:rPr lang="en-US" sz="800" dirty="0" err="1" smtClean="0"/>
              <a:t>riche</a:t>
            </a:r>
            <a:r>
              <a:rPr lang="en-US" sz="800" dirty="0" smtClean="0"/>
              <a:t> and kidnaping; !</a:t>
            </a:r>
            <a:r>
              <a:rPr lang="en-US" sz="800" dirty="0" err="1" smtClean="0"/>
              <a:t>nonPOcleSerectServie</a:t>
            </a:r>
            <a:r>
              <a:rPr lang="en-US" sz="800" dirty="0" smtClean="0"/>
              <a:t>(Mt. </a:t>
            </a:r>
            <a:r>
              <a:rPr lang="en-US" sz="800" dirty="0" err="1" smtClean="0"/>
              <a:t>Rusmore</a:t>
            </a:r>
            <a:r>
              <a:rPr lang="en-US" sz="800" dirty="0" smtClean="0"/>
              <a:t>))</a:t>
            </a:r>
            <a:endParaRPr lang="en-US" sz="8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69389" y="4122174"/>
            <a:ext cx="1938935" cy="89965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89392" y="3066398"/>
            <a:ext cx="1938935" cy="89965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1703566" y="3008671"/>
            <a:ext cx="855381" cy="753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1703566" y="3995035"/>
            <a:ext cx="1157925" cy="871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6489290" y="3449563"/>
            <a:ext cx="2138516" cy="606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98" y="5815329"/>
            <a:ext cx="613853" cy="408491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49756" y="5814104"/>
            <a:ext cx="1938935" cy="48804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65269" y="5815329"/>
            <a:ext cx="1192866" cy="408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1973023" y="5796426"/>
            <a:ext cx="305447" cy="51038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 rot="5639735">
            <a:off x="1973897" y="5298438"/>
            <a:ext cx="3176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LIVE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1" name="Straight Connector 70"/>
          <p:cNvCxnSpPr>
            <a:endCxn id="64" idx="3"/>
          </p:cNvCxnSpPr>
          <p:nvPr/>
        </p:nvCxnSpPr>
        <p:spPr>
          <a:xfrm>
            <a:off x="661702" y="5958348"/>
            <a:ext cx="1326989" cy="99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250979" y="825910"/>
            <a:ext cx="572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Prof</a:t>
            </a:r>
            <a:endParaRPr lang="en-US" strike="sngStrike" dirty="0"/>
          </a:p>
        </p:txBody>
      </p:sp>
      <p:sp>
        <p:nvSpPr>
          <p:cNvPr id="73" name="Rectangle 72"/>
          <p:cNvSpPr/>
          <p:nvPr/>
        </p:nvSpPr>
        <p:spPr>
          <a:xfrm>
            <a:off x="999980" y="916286"/>
            <a:ext cx="747819" cy="99141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Isosceles Triangle 73"/>
          <p:cNvSpPr/>
          <p:nvPr/>
        </p:nvSpPr>
        <p:spPr>
          <a:xfrm rot="19992516">
            <a:off x="945934" y="1219752"/>
            <a:ext cx="759730" cy="420761"/>
          </a:xfrm>
          <a:prstGeom prst="triangle">
            <a:avLst>
              <a:gd name="adj" fmla="val 1445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521941" y="588149"/>
            <a:ext cx="1402899" cy="1646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1139235" y="885799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Nap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943085" y="1135077"/>
            <a:ext cx="8194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!HOMCE:NANA</a:t>
            </a:r>
            <a:endParaRPr lang="en-US" sz="800" dirty="0"/>
          </a:p>
        </p:txBody>
      </p:sp>
      <p:cxnSp>
        <p:nvCxnSpPr>
          <p:cNvPr id="80" name="Straight Connector 79"/>
          <p:cNvCxnSpPr>
            <a:endCxn id="13" idx="0"/>
          </p:cNvCxnSpPr>
          <p:nvPr/>
        </p:nvCxnSpPr>
        <p:spPr>
          <a:xfrm>
            <a:off x="964222" y="954552"/>
            <a:ext cx="783577" cy="240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2137873" y="692545"/>
            <a:ext cx="6318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Monee x/y Swedish </a:t>
            </a:r>
            <a:r>
              <a:rPr lang="en-US" dirty="0" err="1" smtClean="0"/>
              <a:t>blacket</a:t>
            </a:r>
            <a:r>
              <a:rPr lang="en-US" dirty="0" smtClean="0"/>
              <a:t> x/y TERMONA:JPHE(PRESINT JOHSON</a:t>
            </a:r>
          </a:p>
          <a:p>
            <a:r>
              <a:rPr lang="en-US" dirty="0" smtClean="0"/>
              <a:t>Big picture</a:t>
            </a:r>
            <a:endParaRPr lang="en-US" dirty="0"/>
          </a:p>
        </p:txBody>
      </p:sp>
      <p:cxnSp>
        <p:nvCxnSpPr>
          <p:cNvPr id="83" name="Straight Connector 82"/>
          <p:cNvCxnSpPr/>
          <p:nvPr/>
        </p:nvCxnSpPr>
        <p:spPr>
          <a:xfrm flipV="1">
            <a:off x="6214474" y="825910"/>
            <a:ext cx="2649307" cy="128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56646" y="687411"/>
            <a:ext cx="12135354" cy="617058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715865" y="2714245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Phil(</a:t>
            </a:r>
            <a:r>
              <a:rPr lang="en-US" strike="sngStrike" dirty="0" err="1" smtClean="0"/>
              <a:t>kim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917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8" name="Rectangle 7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23" y="1167266"/>
            <a:ext cx="2143125" cy="2143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1" y="1682976"/>
            <a:ext cx="2223406" cy="111170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3062739" y="1670277"/>
            <a:ext cx="1190172" cy="1640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806" y="1682976"/>
            <a:ext cx="1521280" cy="1139492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5338192" y="1182354"/>
            <a:ext cx="1190172" cy="1640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691185" y="1432665"/>
            <a:ext cx="1190172" cy="1640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197550" y="1247999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“Finish him”</a:t>
            </a:r>
            <a:endParaRPr lang="en-US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437923" y="84156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1988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17" y="915106"/>
            <a:ext cx="1133475" cy="209550"/>
          </a:xfrm>
          <a:prstGeom prst="rect">
            <a:avLst/>
          </a:prstGeom>
        </p:spPr>
      </p:pic>
      <p:cxnSp>
        <p:nvCxnSpPr>
          <p:cNvPr id="16" name="Straight Connector 15"/>
          <p:cNvCxnSpPr>
            <a:stCxn id="13" idx="3"/>
          </p:cNvCxnSpPr>
          <p:nvPr/>
        </p:nvCxnSpPr>
        <p:spPr>
          <a:xfrm flipV="1">
            <a:off x="1090666" y="980343"/>
            <a:ext cx="1623505" cy="458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1037150" y="1271381"/>
            <a:ext cx="10666565" cy="18454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4" y="2121770"/>
            <a:ext cx="271397" cy="194586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88188" y="1908548"/>
            <a:ext cx="12506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Tyson Library of Congress</a:t>
            </a:r>
            <a:endParaRPr lang="en-US" sz="800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07662" y="1648677"/>
            <a:ext cx="191081" cy="263994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437923" y="34176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317" y="3491171"/>
            <a:ext cx="1133475" cy="209550"/>
          </a:xfrm>
          <a:prstGeom prst="rect">
            <a:avLst/>
          </a:prstGeom>
        </p:spPr>
      </p:pic>
      <p:cxnSp>
        <p:nvCxnSpPr>
          <p:cNvPr id="44" name="Straight Connector 43"/>
          <p:cNvCxnSpPr>
            <a:stCxn id="41" idx="3"/>
          </p:cNvCxnSpPr>
          <p:nvPr/>
        </p:nvCxnSpPr>
        <p:spPr>
          <a:xfrm flipV="1">
            <a:off x="1090666" y="3556408"/>
            <a:ext cx="1623505" cy="458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71554" y="5123903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1986/7</a:t>
            </a:r>
            <a:endParaRPr lang="en-US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009" y="5283685"/>
            <a:ext cx="1133475" cy="209550"/>
          </a:xfrm>
          <a:prstGeom prst="rect">
            <a:avLst/>
          </a:prstGeom>
        </p:spPr>
      </p:pic>
      <p:cxnSp>
        <p:nvCxnSpPr>
          <p:cNvPr id="48" name="Straight Connector 47"/>
          <p:cNvCxnSpPr>
            <a:stCxn id="46" idx="3"/>
          </p:cNvCxnSpPr>
          <p:nvPr/>
        </p:nvCxnSpPr>
        <p:spPr>
          <a:xfrm flipV="1">
            <a:off x="1331085" y="5262681"/>
            <a:ext cx="1416717" cy="458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585029" y="5308569"/>
            <a:ext cx="4576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HOMCEI:LUX:POOL ENTRY	1991  INT.US-&gt;DE</a:t>
            </a:r>
          </a:p>
          <a:p>
            <a:r>
              <a:rPr lang="en-US" dirty="0"/>
              <a:t>	</a:t>
            </a:r>
            <a:r>
              <a:rPr lang="en-US" dirty="0" smtClean="0"/>
              <a:t>	EXIT	2005  INT.DE-&gt;US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924" y="5551324"/>
            <a:ext cx="1402186" cy="841312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1090666" y="5123903"/>
            <a:ext cx="3162245" cy="1268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1537698" y="5192046"/>
            <a:ext cx="10293545" cy="137288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§Human </a:t>
            </a:r>
            <a:r>
              <a:rPr lang="en-US" dirty="0" err="1" smtClean="0"/>
              <a:t>Traffiking</a:t>
            </a:r>
            <a:r>
              <a:rPr lang="en-US" dirty="0" smtClean="0"/>
              <a:t>.§</a:t>
            </a:r>
            <a:r>
              <a:rPr lang="en-US" dirty="0" err="1" smtClean="0"/>
              <a:t>PoschtG</a:t>
            </a:r>
            <a:r>
              <a:rPr lang="en-US" dirty="0" smtClean="0"/>
              <a:t>.§</a:t>
            </a:r>
            <a:r>
              <a:rPr lang="en-US" dirty="0" err="1" smtClean="0"/>
              <a:t>ProstetuionLaw</a:t>
            </a:r>
            <a:endParaRPr lang="en-US" dirty="0" smtClean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1" y="3971024"/>
            <a:ext cx="571046" cy="57104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764" y="4033589"/>
            <a:ext cx="1077348" cy="54037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11520" y="3931996"/>
            <a:ext cx="739673" cy="762088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2382271" y="3860214"/>
            <a:ext cx="9316243" cy="92000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2714171" y="3700721"/>
            <a:ext cx="870858" cy="841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3585029" y="4097826"/>
            <a:ext cx="667882" cy="476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317" y="3412007"/>
            <a:ext cx="427975" cy="427975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>
            <a:off x="2382271" y="3412007"/>
            <a:ext cx="996493" cy="519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612" y="3425586"/>
            <a:ext cx="361376" cy="361376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 flipV="1">
            <a:off x="1090666" y="3491171"/>
            <a:ext cx="3365446" cy="2957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1145181" y="3405159"/>
            <a:ext cx="2871734" cy="35317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>
            <a:off x="437923" y="3310391"/>
            <a:ext cx="115944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437392" y="4943248"/>
            <a:ext cx="115944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3378764" y="1617331"/>
            <a:ext cx="1309350" cy="661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1159583" y="844041"/>
            <a:ext cx="1554588" cy="35317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055124" y="4059749"/>
            <a:ext cx="794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§Theft</a:t>
            </a:r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4104513" y="5730203"/>
            <a:ext cx="4470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§Human </a:t>
            </a:r>
            <a:r>
              <a:rPr lang="en-US" dirty="0" err="1" smtClean="0"/>
              <a:t>Traffiking</a:t>
            </a:r>
            <a:r>
              <a:rPr lang="en-US" dirty="0" smtClean="0"/>
              <a:t>.§</a:t>
            </a:r>
            <a:r>
              <a:rPr lang="en-US" dirty="0" err="1" smtClean="0"/>
              <a:t>PoschtG</a:t>
            </a:r>
            <a:r>
              <a:rPr lang="en-US" dirty="0" smtClean="0"/>
              <a:t>.§</a:t>
            </a:r>
            <a:r>
              <a:rPr lang="en-US" dirty="0" err="1" smtClean="0"/>
              <a:t>ProstetuionLaw</a:t>
            </a:r>
            <a:endParaRPr lang="en-US" dirty="0" smtClean="0"/>
          </a:p>
        </p:txBody>
      </p:sp>
      <p:sp>
        <p:nvSpPr>
          <p:cNvPr id="72" name="TextBox 71"/>
          <p:cNvSpPr txBox="1"/>
          <p:nvPr/>
        </p:nvSpPr>
        <p:spPr>
          <a:xfrm>
            <a:off x="4698789" y="6011425"/>
            <a:ext cx="334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HOMCI:LUX   IPX HOMICDE:NANA</a:t>
            </a:r>
            <a:endParaRPr lang="en-US" dirty="0"/>
          </a:p>
        </p:txBody>
      </p:sp>
      <p:cxnSp>
        <p:nvCxnSpPr>
          <p:cNvPr id="74" name="Straight Connector 73"/>
          <p:cNvCxnSpPr/>
          <p:nvPr/>
        </p:nvCxnSpPr>
        <p:spPr>
          <a:xfrm flipV="1">
            <a:off x="1838277" y="5262681"/>
            <a:ext cx="833511" cy="9122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901319" y="1496652"/>
            <a:ext cx="1128186" cy="1160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397002" y="3403064"/>
            <a:ext cx="11434241" cy="153142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332025" y="770329"/>
            <a:ext cx="11434241" cy="238393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378879" y="5020503"/>
            <a:ext cx="11434241" cy="179817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601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22" name="Rectangle 21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683" y="2216267"/>
            <a:ext cx="623501" cy="72194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2448232" y="2216267"/>
            <a:ext cx="1342103" cy="721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90683" y="1846935"/>
            <a:ext cx="17267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facebo,walmar,werkauf,foursquare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11" name="Rectangle 10"/>
          <p:cNvSpPr/>
          <p:nvPr/>
        </p:nvSpPr>
        <p:spPr>
          <a:xfrm>
            <a:off x="2956211" y="1846935"/>
            <a:ext cx="557973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!In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2956211" y="1846935"/>
            <a:ext cx="834124" cy="97000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763" y="1262791"/>
            <a:ext cx="1030469" cy="15541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889" y="1345626"/>
            <a:ext cx="2794238" cy="155235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1239268" y="1094590"/>
            <a:ext cx="6860316" cy="194089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86190" y="3245361"/>
            <a:ext cx="3974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MILITARY:PX:HOMICIDE:LUX</a:t>
            </a:r>
          </a:p>
          <a:p>
            <a:r>
              <a:rPr lang="en-US" dirty="0"/>
              <a:t>	</a:t>
            </a:r>
            <a:r>
              <a:rPr lang="en-US" sz="1000" strike="sngStrike" dirty="0" err="1" smtClean="0"/>
              <a:t>Markkauf</a:t>
            </a:r>
            <a:r>
              <a:rPr lang="en-US" sz="1000" strike="sngStrike" dirty="0" smtClean="0"/>
              <a:t>, Globus, (</a:t>
            </a:r>
            <a:r>
              <a:rPr lang="en-US" sz="1000" strike="sngStrike" dirty="0" err="1" smtClean="0"/>
              <a:t>Kaiserkaffe</a:t>
            </a:r>
            <a:r>
              <a:rPr lang="en-US" sz="1000" strike="sngStrike" dirty="0" smtClean="0"/>
              <a:t>, </a:t>
            </a:r>
            <a:r>
              <a:rPr lang="en-US" sz="1000" strike="sngStrike" dirty="0" err="1" smtClean="0"/>
              <a:t>Tengelmann</a:t>
            </a:r>
            <a:r>
              <a:rPr lang="en-US" sz="1000" strike="sngStrike" dirty="0" smtClean="0"/>
              <a:t>), </a:t>
            </a:r>
            <a:r>
              <a:rPr lang="en-US" sz="1000" strike="sngStrike" dirty="0" err="1" smtClean="0"/>
              <a:t>eurospar</a:t>
            </a:r>
            <a:endParaRPr lang="en-US" sz="1000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1241465" y="3030482"/>
            <a:ext cx="2676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nonPoliceCfgLogical</a:t>
            </a:r>
            <a:r>
              <a:rPr lang="en-US" sz="800" strike="sngStrike" dirty="0" smtClean="0"/>
              <a:t>(supermarkets)</a:t>
            </a:r>
            <a:endParaRPr lang="en-US" sz="800" strike="sngStrike" dirty="0"/>
          </a:p>
        </p:txBody>
      </p:sp>
      <p:sp>
        <p:nvSpPr>
          <p:cNvPr id="17" name="Rectangle 16"/>
          <p:cNvSpPr/>
          <p:nvPr/>
        </p:nvSpPr>
        <p:spPr>
          <a:xfrm>
            <a:off x="5175298" y="4822411"/>
            <a:ext cx="2980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shootes</a:t>
            </a:r>
            <a:r>
              <a:rPr lang="en-US" strike="sngStrike" dirty="0" smtClean="0"/>
              <a:t> and ladders box </a:t>
            </a:r>
            <a:r>
              <a:rPr lang="en-US" dirty="0" smtClean="0"/>
              <a:t>1986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545086" y="4395019"/>
            <a:ext cx="215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QUEEN HOMC:NANA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482" y="4222340"/>
            <a:ext cx="876300" cy="8763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658351" y="5157944"/>
            <a:ext cx="140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Prof.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(Robotics x/y)</a:t>
            </a:r>
            <a:endParaRPr lang="en-US" sz="800" strike="sngStrike" dirty="0"/>
          </a:p>
        </p:txBody>
      </p:sp>
      <p:sp>
        <p:nvSpPr>
          <p:cNvPr id="34" name="TextBox 33"/>
          <p:cNvSpPr txBox="1"/>
          <p:nvPr/>
        </p:nvSpPr>
        <p:spPr>
          <a:xfrm>
            <a:off x="5345607" y="5631691"/>
            <a:ext cx="67537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nonPoliceRTALogial</a:t>
            </a:r>
            <a:endParaRPr lang="en-US" dirty="0" smtClean="0"/>
          </a:p>
          <a:p>
            <a:r>
              <a:rPr lang="en-US" dirty="0" smtClean="0"/>
              <a:t>	Person walk in room; Library (city employee) x/y SCREEN x/y</a:t>
            </a:r>
          </a:p>
          <a:p>
            <a:r>
              <a:rPr lang="en-US" dirty="0" smtClean="0"/>
              <a:t>	Screen </a:t>
            </a:r>
            <a:r>
              <a:rPr lang="en-US" dirty="0" err="1" smtClean="0"/>
              <a:t>Writer.LFE.safe</a:t>
            </a:r>
            <a:endParaRPr lang="en-US" dirty="0" smtClean="0"/>
          </a:p>
          <a:p>
            <a:r>
              <a:rPr lang="en-US" dirty="0" err="1" smtClean="0"/>
              <a:t>nonPoliceRTALogial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5345607" y="5631691"/>
            <a:ext cx="6946114" cy="11957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0507" y="3967075"/>
            <a:ext cx="956313" cy="1444642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V="1">
            <a:off x="8052619" y="4114800"/>
            <a:ext cx="1843549" cy="129691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8205019" y="4267200"/>
            <a:ext cx="1843549" cy="129691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8317218" y="3962399"/>
            <a:ext cx="1107002" cy="152671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9424220" y="1622323"/>
            <a:ext cx="1135625" cy="1315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9576620" y="1774723"/>
            <a:ext cx="1135625" cy="1315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9729020" y="1927123"/>
            <a:ext cx="1135625" cy="1315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9881420" y="2079523"/>
            <a:ext cx="1135625" cy="1315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9424220" y="1345626"/>
            <a:ext cx="2494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CPVA.v2.FBI:KDINAPPGN</a:t>
            </a:r>
          </a:p>
        </p:txBody>
      </p:sp>
      <p:sp>
        <p:nvSpPr>
          <p:cNvPr id="53" name="Rectangle 52"/>
          <p:cNvSpPr/>
          <p:nvPr/>
        </p:nvSpPr>
        <p:spPr>
          <a:xfrm rot="18715779">
            <a:off x="9321526" y="2314593"/>
            <a:ext cx="138852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0.01 Do you want to fuck her</a:t>
            </a:r>
            <a:endParaRPr lang="en-US" sz="800" dirty="0"/>
          </a:p>
        </p:txBody>
      </p:sp>
      <p:sp>
        <p:nvSpPr>
          <p:cNvPr id="54" name="Rectangle 53"/>
          <p:cNvSpPr/>
          <p:nvPr/>
        </p:nvSpPr>
        <p:spPr>
          <a:xfrm rot="18715779">
            <a:off x="9473926" y="2466993"/>
            <a:ext cx="138852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0.01 Do you want to fuck her</a:t>
            </a:r>
            <a:endParaRPr lang="en-US" sz="800" dirty="0"/>
          </a:p>
        </p:txBody>
      </p:sp>
      <p:sp>
        <p:nvSpPr>
          <p:cNvPr id="55" name="Rectangle 54"/>
          <p:cNvSpPr/>
          <p:nvPr/>
        </p:nvSpPr>
        <p:spPr>
          <a:xfrm rot="18715779">
            <a:off x="9626326" y="2619393"/>
            <a:ext cx="138852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0.01 Do you want to fuck her</a:t>
            </a:r>
            <a:endParaRPr lang="en-US" sz="800" dirty="0"/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9424220" y="2138626"/>
            <a:ext cx="1696064" cy="678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 rot="18666366">
            <a:off x="8671700" y="3009586"/>
            <a:ext cx="910186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JUDGES</a:t>
            </a:r>
          </a:p>
        </p:txBody>
      </p:sp>
      <p:sp>
        <p:nvSpPr>
          <p:cNvPr id="59" name="Rectangle 58"/>
          <p:cNvSpPr/>
          <p:nvPr/>
        </p:nvSpPr>
        <p:spPr>
          <a:xfrm rot="18064918">
            <a:off x="8809186" y="2978808"/>
            <a:ext cx="48763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err="1" smtClean="0">
                <a:solidFill>
                  <a:schemeClr val="bg1"/>
                </a:solidFill>
              </a:rPr>
              <a:t>Gedion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 rot="18364894">
            <a:off x="8291346" y="352382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2017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 rot="18465974">
            <a:off x="8432927" y="2646200"/>
            <a:ext cx="2734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/>
              <a:t>FBI.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pinebrook</a:t>
            </a:r>
            <a:r>
              <a:rPr lang="en-US" sz="800" strike="sngStrike" dirty="0" smtClean="0"/>
              <a:t>).</a:t>
            </a:r>
            <a:r>
              <a:rPr lang="en-US" sz="800" dirty="0" smtClean="0"/>
              <a:t>CPVA add POLICE </a:t>
            </a:r>
            <a:r>
              <a:rPr lang="en-US" sz="800" dirty="0" err="1" smtClean="0"/>
              <a:t>Adminstraiton</a:t>
            </a:r>
            <a:r>
              <a:rPr lang="en-US" sz="800" dirty="0" smtClean="0"/>
              <a:t> </a:t>
            </a:r>
            <a:r>
              <a:rPr lang="en-US" sz="800" dirty="0" err="1" smtClean="0"/>
              <a:t>NetworkLogical</a:t>
            </a:r>
            <a:r>
              <a:rPr lang="en-US" sz="800" dirty="0" smtClean="0"/>
              <a:t> for Children</a:t>
            </a:r>
            <a:endParaRPr lang="en-US" sz="800" dirty="0"/>
          </a:p>
        </p:txBody>
      </p:sp>
      <p:sp>
        <p:nvSpPr>
          <p:cNvPr id="62" name="TextBox 61"/>
          <p:cNvSpPr txBox="1"/>
          <p:nvPr/>
        </p:nvSpPr>
        <p:spPr>
          <a:xfrm rot="18534234">
            <a:off x="8506196" y="377822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2020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 rot="18539141">
            <a:off x="8676156" y="2997116"/>
            <a:ext cx="2443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2019 CPVA </a:t>
            </a:r>
            <a:r>
              <a:rPr lang="en-US" sz="800" strike="sngStrike" dirty="0" smtClean="0"/>
              <a:t>moody finance Asian[] “cunt” sex words for age </a:t>
            </a:r>
            <a:r>
              <a:rPr lang="en-US" dirty="0" smtClean="0"/>
              <a:t>CPVA </a:t>
            </a:r>
            <a:r>
              <a:rPr lang="en-US" sz="800" strike="sngStrike" dirty="0" smtClean="0"/>
              <a:t>and fuck</a:t>
            </a:r>
            <a:endParaRPr lang="en-US" sz="800" strike="sngStrike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 rot="18508118">
            <a:off x="8262843" y="2481566"/>
            <a:ext cx="2778558" cy="124578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5263" y="2938216"/>
            <a:ext cx="1259102" cy="884942"/>
          </a:xfrm>
          <a:prstGeom prst="rect">
            <a:avLst/>
          </a:prstGeom>
        </p:spPr>
      </p:pic>
      <p:cxnSp>
        <p:nvCxnSpPr>
          <p:cNvPr id="67" name="Straight Connector 66"/>
          <p:cNvCxnSpPr/>
          <p:nvPr/>
        </p:nvCxnSpPr>
        <p:spPr>
          <a:xfrm flipV="1">
            <a:off x="1239268" y="3949151"/>
            <a:ext cx="10485700" cy="15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1155694" y="972796"/>
            <a:ext cx="10485700" cy="15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1294801" y="4059893"/>
            <a:ext cx="10996920" cy="272429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690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551844" y="1362232"/>
            <a:ext cx="3460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 FEDERAL N/E/W/S </a:t>
            </a:r>
            <a:r>
              <a:rPr lang="en-US" sz="800" strike="sngStrike" dirty="0" err="1" smtClean="0"/>
              <a:t>Petersson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Waverider</a:t>
            </a:r>
            <a:endParaRPr lang="en-US" sz="800" strike="sngStrike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748" y="1347484"/>
            <a:ext cx="518959" cy="5189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218" y="1347484"/>
            <a:ext cx="533400" cy="5334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938" y="1347484"/>
            <a:ext cx="831742" cy="5334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585576" y="1347484"/>
            <a:ext cx="3510424" cy="518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51844" y="2035277"/>
            <a:ext cx="11453342" cy="558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1665144" y="3017870"/>
            <a:ext cx="10379680" cy="48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665144" y="4139738"/>
            <a:ext cx="105268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8322" y="1280950"/>
            <a:ext cx="668909" cy="676233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636312" y="1477731"/>
            <a:ext cx="166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UN.MICROSOFT</a:t>
            </a:r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1716583" y="2194224"/>
            <a:ext cx="10513029" cy="77853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395941" y="1415591"/>
            <a:ext cx="8915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Cisco.monitroing</a:t>
            </a:r>
            <a:endParaRPr lang="en-US" sz="800" strike="sngStrike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3002218" y="1347484"/>
            <a:ext cx="2229462" cy="5334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3919227" y="1523313"/>
            <a:ext cx="259480" cy="2082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8623798" y="1253796"/>
            <a:ext cx="3554375" cy="617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EVIDENCE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1665144" y="2094540"/>
            <a:ext cx="105268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Already </a:t>
            </a:r>
            <a:r>
              <a:rPr lang="en-US" dirty="0" err="1" smtClean="0"/>
              <a:t>sittin</a:t>
            </a:r>
            <a:r>
              <a:rPr lang="en-US" dirty="0" smtClean="0"/>
              <a:t> in on </a:t>
            </a:r>
            <a:r>
              <a:rPr lang="en-US" dirty="0" err="1" smtClean="0"/>
              <a:t>eroom</a:t>
            </a:r>
            <a:r>
              <a:rPr lang="en-US" dirty="0" smtClean="0"/>
              <a:t> without border(</a:t>
            </a:r>
            <a:r>
              <a:rPr lang="en-US" dirty="0" err="1" smtClean="0"/>
              <a:t>anglea.elek;bofoche:HOCME:BILL</a:t>
            </a:r>
            <a:r>
              <a:rPr lang="en-US" dirty="0" smtClean="0"/>
              <a:t>)</a:t>
            </a:r>
            <a:r>
              <a:rPr lang="en-US" strike="sngStrike" dirty="0" smtClean="0"/>
              <a:t> proxy (</a:t>
            </a:r>
            <a:r>
              <a:rPr lang="en-US" strike="sngStrike" dirty="0" err="1" smtClean="0"/>
              <a:t>agg.glu.mattlle.aws.proxy</a:t>
            </a:r>
            <a:r>
              <a:rPr lang="en-US" strike="sngStrike" dirty="0" smtClean="0"/>
              <a:t>)</a:t>
            </a:r>
          </a:p>
          <a:p>
            <a:r>
              <a:rPr lang="en-US" strike="sngStrike" dirty="0" smtClean="0"/>
              <a:t>Red/</a:t>
            </a:r>
            <a:r>
              <a:rPr lang="en-US" strike="sngStrike" dirty="0" err="1" smtClean="0"/>
              <a:t>blcd</a:t>
            </a:r>
            <a:endParaRPr lang="en-US" strike="sngStrike" dirty="0" smtClean="0"/>
          </a:p>
          <a:p>
            <a:r>
              <a:rPr lang="en-US" strike="sngStrike" dirty="0" smtClean="0"/>
              <a:t>0.01 fine </a:t>
            </a:r>
            <a:r>
              <a:rPr lang="en-US" strike="sngStrike" dirty="0" err="1" smtClean="0"/>
              <a:t>Linstrassee</a:t>
            </a:r>
            <a:r>
              <a:rPr lang="en-US" strike="sngStrike" dirty="0" smtClean="0"/>
              <a:t> INTEUTPS</a:t>
            </a:r>
            <a:endParaRPr lang="en-US" strike="sngStrike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1716583" y="2165245"/>
            <a:ext cx="10526856" cy="77853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22986" y="2191198"/>
            <a:ext cx="797719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Notes: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0" y="3008671"/>
            <a:ext cx="2278470" cy="8996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79" y="3080184"/>
            <a:ext cx="766916" cy="766916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250979" y="3052027"/>
            <a:ext cx="766916" cy="79507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 flipV="1">
            <a:off x="250979" y="3182080"/>
            <a:ext cx="541925" cy="665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1946787" y="3008671"/>
            <a:ext cx="331683" cy="93818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/>
          <p:cNvSpPr txBox="1"/>
          <p:nvPr/>
        </p:nvSpPr>
        <p:spPr>
          <a:xfrm rot="5639735">
            <a:off x="1838403" y="3222212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LIVE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89392" y="3066398"/>
            <a:ext cx="1938935" cy="89965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0" name="Straight Connector 99"/>
          <p:cNvCxnSpPr/>
          <p:nvPr/>
        </p:nvCxnSpPr>
        <p:spPr>
          <a:xfrm flipV="1">
            <a:off x="1703566" y="3008671"/>
            <a:ext cx="855381" cy="753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2017982" y="6262352"/>
            <a:ext cx="2538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</a:t>
            </a:r>
            <a:r>
              <a:rPr lang="en-US" dirty="0" err="1" smtClean="0"/>
              <a:t>Silerense</a:t>
            </a:r>
            <a:r>
              <a:rPr lang="en-US" dirty="0" smtClean="0"/>
              <a:t> 12:13PM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80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479" y="1138793"/>
            <a:ext cx="6080398" cy="49759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89531" y="1434662"/>
            <a:ext cx="578337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F-U-C-K:</a:t>
            </a:r>
          </a:p>
          <a:p>
            <a:r>
              <a:rPr lang="en-US" dirty="0"/>
              <a:t>	</a:t>
            </a:r>
            <a:r>
              <a:rPr lang="en-US" dirty="0" smtClean="0"/>
              <a:t>do </a:t>
            </a:r>
            <a:r>
              <a:rPr lang="en-US" dirty="0" err="1" smtClean="0"/>
              <a:t>youw</a:t>
            </a:r>
            <a:r>
              <a:rPr lang="en-US" dirty="0" smtClean="0"/>
              <a:t> ant to fuck this person</a:t>
            </a:r>
          </a:p>
          <a:p>
            <a:r>
              <a:rPr lang="en-US" dirty="0"/>
              <a:t>	</a:t>
            </a:r>
            <a:r>
              <a:rPr lang="en-US" dirty="0" smtClean="0"/>
              <a:t>[x] no</a:t>
            </a:r>
          </a:p>
          <a:p>
            <a:r>
              <a:rPr lang="en-US" dirty="0" smtClean="0"/>
              <a:t>HOMICDIE:KYSTAL</a:t>
            </a:r>
          </a:p>
          <a:p>
            <a:r>
              <a:rPr lang="en-US" dirty="0"/>
              <a:t>	</a:t>
            </a:r>
            <a:r>
              <a:rPr lang="en-US" dirty="0" smtClean="0"/>
              <a:t>Gaby </a:t>
            </a:r>
            <a:r>
              <a:rPr lang="en-US" dirty="0" err="1" smtClean="0"/>
              <a:t>Fishan</a:t>
            </a:r>
            <a:r>
              <a:rPr lang="en-US" dirty="0" smtClean="0"/>
              <a:t> (1/4.</a:t>
            </a:r>
            <a:r>
              <a:rPr lang="en-US" sz="800" dirty="0" smtClean="0"/>
              <a:t>marx)</a:t>
            </a:r>
            <a:r>
              <a:rPr lang="en-US" dirty="0" smtClean="0"/>
              <a:t>	LIBRARY :LAUGHING</a:t>
            </a:r>
          </a:p>
          <a:p>
            <a:r>
              <a:rPr lang="en-US" dirty="0"/>
              <a:t>	</a:t>
            </a:r>
            <a:r>
              <a:rPr lang="en-US" dirty="0" smtClean="0"/>
              <a:t>IPX</a:t>
            </a:r>
          </a:p>
          <a:p>
            <a:r>
              <a:rPr lang="en-US" dirty="0"/>
              <a:t>	</a:t>
            </a:r>
            <a:r>
              <a:rPr lang="en-US" dirty="0" smtClean="0"/>
              <a:t>INTERUPTS</a:t>
            </a:r>
          </a:p>
          <a:p>
            <a:r>
              <a:rPr lang="en-US" dirty="0" smtClean="0"/>
              <a:t>HOMICDIE:KYSTAL</a:t>
            </a:r>
          </a:p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7" name="Rectangle 6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8387255" y="1155675"/>
            <a:ext cx="0" cy="42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580" y="4533467"/>
            <a:ext cx="797144" cy="5171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82303" y="4493172"/>
            <a:ext cx="66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PAUL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671034" y="4177862"/>
            <a:ext cx="1718442" cy="1024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7725103" y="2128345"/>
            <a:ext cx="3673366" cy="788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772400" y="2865823"/>
            <a:ext cx="1995324" cy="3894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191297" y="3521843"/>
            <a:ext cx="2025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TERMAONT.JOEPHE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940913" y="3337177"/>
            <a:ext cx="8579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(south)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091595" y="2849604"/>
            <a:ext cx="707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north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580" y="5185901"/>
            <a:ext cx="1012809" cy="506405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8843318" y="5050611"/>
            <a:ext cx="1360788" cy="641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056179" y="5611655"/>
            <a:ext cx="223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N/E/W/S </a:t>
            </a:r>
            <a:r>
              <a:rPr lang="en-US" dirty="0" err="1" smtClean="0"/>
              <a:t>phil</a:t>
            </a:r>
            <a:r>
              <a:rPr lang="en-US" dirty="0" smtClean="0"/>
              <a:t>(</a:t>
            </a:r>
            <a:r>
              <a:rPr lang="en-US" dirty="0" err="1" smtClean="0"/>
              <a:t>kim</a:t>
            </a:r>
            <a:r>
              <a:rPr lang="en-US" dirty="0" smtClean="0"/>
              <a:t>) </a:t>
            </a:r>
            <a:r>
              <a:rPr lang="en-US" sz="800" strike="sngStrike" dirty="0" smtClean="0"/>
              <a:t>!proxy</a:t>
            </a:r>
            <a:endParaRPr lang="en-US" sz="800" strike="sngStrike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8843318" y="5611655"/>
            <a:ext cx="1360788" cy="5199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8056179" y="4507115"/>
            <a:ext cx="2522483" cy="14738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583214" y="6235802"/>
            <a:ext cx="43460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	 euro game		1995</a:t>
            </a:r>
          </a:p>
          <a:p>
            <a:r>
              <a:rPr lang="en-US" dirty="0"/>
              <a:t>	</a:t>
            </a:r>
            <a:r>
              <a:rPr lang="en-US" dirty="0" smtClean="0"/>
              <a:t>north/south game		1990</a:t>
            </a:r>
          </a:p>
          <a:p>
            <a:r>
              <a:rPr lang="en-US" dirty="0"/>
              <a:t>	</a:t>
            </a:r>
            <a:r>
              <a:rPr lang="en-US" dirty="0" err="1" smtClean="0"/>
              <a:t>karl</a:t>
            </a:r>
            <a:r>
              <a:rPr lang="en-US" dirty="0" smtClean="0"/>
              <a:t>/</a:t>
            </a:r>
            <a:r>
              <a:rPr lang="en-US" dirty="0" err="1" smtClean="0"/>
              <a:t>diana</a:t>
            </a:r>
            <a:r>
              <a:rPr lang="en-US" dirty="0" smtClean="0"/>
              <a:t>; Oregon trail	1990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610303" y="6235802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FBI.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(passing on </a:t>
            </a:r>
            <a:r>
              <a:rPr lang="en-US" sz="800" strike="sngStrike" dirty="0" err="1" smtClean="0"/>
              <a:t>peple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linndenstrasseschultz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035972" y="6140060"/>
            <a:ext cx="312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FW/FM BUNDESWHRE </a:t>
            </a:r>
            <a:r>
              <a:rPr lang="en-US" sz="800" strike="sngStrike" dirty="0" smtClean="0"/>
              <a:t>0.001!raik</a:t>
            </a:r>
            <a:endParaRPr lang="en-US" sz="800" strike="sngStrike" dirty="0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5927834" y="5980987"/>
            <a:ext cx="1013079" cy="528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798724" y="5371458"/>
            <a:ext cx="12153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Gaby/</a:t>
            </a:r>
            <a:r>
              <a:rPr lang="en-US" sz="800" strike="sngStrike" dirty="0" err="1" smtClean="0"/>
              <a:t>holger</a:t>
            </a:r>
            <a:r>
              <a:rPr lang="en-US" sz="800" dirty="0" smtClean="0"/>
              <a:t> </a:t>
            </a:r>
            <a:r>
              <a:rPr lang="en-US" sz="800" dirty="0" err="1" smtClean="0"/>
              <a:t>Buendewhr</a:t>
            </a:r>
            <a:endParaRPr lang="en-US" sz="800" dirty="0"/>
          </a:p>
        </p:txBody>
      </p:sp>
      <p:sp>
        <p:nvSpPr>
          <p:cNvPr id="34" name="TextBox 33"/>
          <p:cNvSpPr txBox="1"/>
          <p:nvPr/>
        </p:nvSpPr>
        <p:spPr>
          <a:xfrm>
            <a:off x="6804610" y="4901780"/>
            <a:ext cx="70010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JFK.BULLET.SHOOTER.”Peng</a:t>
            </a:r>
            <a:r>
              <a:rPr lang="en-US" dirty="0" smtClean="0"/>
              <a:t>”(VIRIGN.MARY)</a:t>
            </a:r>
          </a:p>
          <a:p>
            <a:r>
              <a:rPr lang="en-US" dirty="0"/>
              <a:t>	</a:t>
            </a:r>
            <a:r>
              <a:rPr lang="en-US" dirty="0" smtClean="0"/>
              <a:t>	SCREE (dental)</a:t>
            </a:r>
            <a:r>
              <a:rPr lang="en-US" dirty="0" err="1" smtClean="0"/>
              <a:t>avg</a:t>
            </a:r>
            <a:r>
              <a:rPr lang="en-US" dirty="0" smtClean="0"/>
              <a:t> MILITYAR MACHINE GUN FACTORY</a:t>
            </a:r>
          </a:p>
          <a:p>
            <a:r>
              <a:rPr lang="en-US" sz="800" strike="sngStrike" dirty="0" smtClean="0"/>
              <a:t>Teacher </a:t>
            </a:r>
            <a:r>
              <a:rPr lang="en-US" sz="800" strike="sngStrike" dirty="0" err="1" smtClean="0"/>
              <a:t>gaby</a:t>
            </a:r>
            <a:endParaRPr lang="en-US" sz="800" strike="sngStrike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7091595" y="5244051"/>
            <a:ext cx="353622" cy="448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3258771" y="6509392"/>
            <a:ext cx="344626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euro video game banks </a:t>
            </a:r>
            <a:r>
              <a:rPr lang="en-US" dirty="0" err="1" smtClean="0"/>
              <a:t>chool</a:t>
            </a:r>
            <a:r>
              <a:rPr lang="en-US" dirty="0" smtClean="0"/>
              <a:t> 1994</a:t>
            </a:r>
          </a:p>
          <a:p>
            <a:r>
              <a:rPr lang="en-US" dirty="0" smtClean="0"/>
              <a:t>000.tw.png excel </a:t>
            </a:r>
            <a:r>
              <a:rPr lang="en-US" dirty="0" err="1" smtClean="0"/>
              <a:t>comptue</a:t>
            </a:r>
            <a:r>
              <a:rPr lang="en-US" dirty="0" smtClean="0"/>
              <a:t> </a:t>
            </a:r>
            <a:r>
              <a:rPr lang="en-US" dirty="0" err="1" smtClean="0"/>
              <a:t>rcourse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972" y="6984476"/>
            <a:ext cx="511068" cy="49098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476" y="7000245"/>
            <a:ext cx="628743" cy="475213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 flipV="1">
            <a:off x="3510331" y="6957146"/>
            <a:ext cx="3108152" cy="518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3803516" y="6600528"/>
            <a:ext cx="2522483" cy="87918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6841578" y="1123480"/>
            <a:ext cx="5239497" cy="603565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smtClean="0"/>
              <a:t>HOMCEI:CIDE:KYRSTAL</a:t>
            </a:r>
            <a:endParaRPr lang="en-US" b="1" dirty="0" smtClean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3016947" y="6161144"/>
            <a:ext cx="5239497" cy="134493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7583214" y="2475186"/>
            <a:ext cx="1891862" cy="2702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7124680" y="1163824"/>
            <a:ext cx="2366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HOMCEI:CIDE:KYRSTAL</a:t>
            </a:r>
          </a:p>
        </p:txBody>
      </p:sp>
      <p:sp>
        <p:nvSpPr>
          <p:cNvPr id="48" name="Rectangle 47"/>
          <p:cNvSpPr/>
          <p:nvPr/>
        </p:nvSpPr>
        <p:spPr>
          <a:xfrm>
            <a:off x="7583214" y="2826547"/>
            <a:ext cx="1907627" cy="75797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7772400" y="2825887"/>
            <a:ext cx="159486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1/4/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angla</a:t>
            </a:r>
            <a:r>
              <a:rPr lang="en-US" sz="800" strike="sngStrike" dirty="0" smtClean="0"/>
              <a:t>)</a:t>
            </a:r>
            <a:r>
              <a:rPr lang="en-US" sz="800" strike="sngStrike" dirty="0" err="1" smtClean="0"/>
              <a:t>paticia</a:t>
            </a:r>
            <a:endParaRPr lang="en-US" sz="800" strike="sngStrike" dirty="0" smtClean="0"/>
          </a:p>
          <a:p>
            <a:r>
              <a:rPr lang="en-US" dirty="0" err="1" smtClean="0"/>
              <a:t>VRIGNIA.mARY</a:t>
            </a:r>
            <a:endParaRPr lang="en-US" dirty="0" smtClean="0"/>
          </a:p>
          <a:p>
            <a:r>
              <a:rPr lang="en-US" dirty="0" err="1" smtClean="0"/>
              <a:t>Eval</a:t>
            </a:r>
            <a:r>
              <a:rPr lang="en-US" dirty="0" smtClean="0"/>
              <a:t> </a:t>
            </a:r>
            <a:r>
              <a:rPr lang="en-US" dirty="0" err="1" smtClean="0"/>
              <a:t>SQ.</a:t>
            </a:r>
            <a:r>
              <a:rPr lang="en-US" sz="800" strike="sngStrike" dirty="0" err="1" smtClean="0"/>
              <a:t>tyson</a:t>
            </a:r>
            <a:endParaRPr lang="en-US" sz="800" strike="sngStrike" dirty="0" smtClean="0"/>
          </a:p>
          <a:p>
            <a:r>
              <a:rPr lang="en-US" sz="800" strike="sngStrike" dirty="0" smtClean="0"/>
              <a:t>Tyson </a:t>
            </a:r>
            <a:r>
              <a:rPr lang="en-US" sz="800" strike="sngStrike" dirty="0" err="1" smtClean="0"/>
              <a:t>safewy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Sawy</a:t>
            </a:r>
            <a:endParaRPr lang="en-US" sz="800" strike="sngStrike" dirty="0" smtClean="0"/>
          </a:p>
          <a:p>
            <a:r>
              <a:rPr lang="en-US" dirty="0" smtClean="0"/>
              <a:t>HOMC::NANA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7583214" y="867103"/>
            <a:ext cx="6013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 .IPX -&gt;</a:t>
            </a:r>
            <a:r>
              <a:rPr lang="en-US" dirty="0" err="1" smtClean="0"/>
              <a:t>safway:video</a:t>
            </a:r>
            <a:r>
              <a:rPr lang="en-US" dirty="0" smtClean="0"/>
              <a:t> game-&lt;</a:t>
            </a:r>
            <a:r>
              <a:rPr lang="en-US" dirty="0" err="1" smtClean="0"/>
              <a:t>afwaylobster:HOCMNANA:safe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5792503" y="641928"/>
            <a:ext cx="573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safe</a:t>
            </a:r>
            <a:endParaRPr lang="en-US" b="1" dirty="0"/>
          </a:p>
        </p:txBody>
      </p:sp>
      <p:cxnSp>
        <p:nvCxnSpPr>
          <p:cNvPr id="53" name="Straight Connector 52"/>
          <p:cNvCxnSpPr>
            <a:endCxn id="51" idx="3"/>
          </p:cNvCxnSpPr>
          <p:nvPr/>
        </p:nvCxnSpPr>
        <p:spPr>
          <a:xfrm flipV="1">
            <a:off x="5598323" y="826594"/>
            <a:ext cx="767927" cy="225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529656" y="621684"/>
            <a:ext cx="2107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x/y </a:t>
            </a:r>
            <a:r>
              <a:rPr lang="en-US" dirty="0" err="1" smtClean="0"/>
              <a:t>CPVA.videogame</a:t>
            </a:r>
            <a:endParaRPr lang="en-US" dirty="0"/>
          </a:p>
        </p:txBody>
      </p:sp>
      <p:cxnSp>
        <p:nvCxnSpPr>
          <p:cNvPr id="56" name="Straight Connector 55"/>
          <p:cNvCxnSpPr>
            <a:endCxn id="54" idx="3"/>
          </p:cNvCxnSpPr>
          <p:nvPr/>
        </p:nvCxnSpPr>
        <p:spPr>
          <a:xfrm flipV="1">
            <a:off x="7583213" y="806350"/>
            <a:ext cx="1053558" cy="60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7545936" y="2422065"/>
            <a:ext cx="2015850" cy="197611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5852539" y="745778"/>
            <a:ext cx="6306214" cy="94709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077456" y="6484590"/>
            <a:ext cx="3898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oscare</a:t>
            </a:r>
            <a:r>
              <a:rPr lang="en-US" sz="800" strike="sngStrike" dirty="0" smtClean="0"/>
              <a:t>: ¼ sex with </a:t>
            </a:r>
            <a:r>
              <a:rPr lang="en-US" dirty="0" smtClean="0"/>
              <a:t>HOMC:NANA </a:t>
            </a:r>
            <a:r>
              <a:rPr lang="en-US" sz="800" strike="sngStrike" dirty="0" err="1" smtClean="0"/>
              <a:t>frotndoor</a:t>
            </a:r>
            <a:r>
              <a:rPr lang="en-US" sz="800" strike="sngStrike" dirty="0" smtClean="0"/>
              <a:t> literature </a:t>
            </a:r>
            <a:r>
              <a:rPr lang="en-US" sz="800" strike="sngStrike" dirty="0" err="1" smtClean="0"/>
              <a:t>gaby</a:t>
            </a:r>
            <a:r>
              <a:rPr lang="en-US" sz="800" strike="sngStrike" dirty="0" smtClean="0"/>
              <a:t>; </a:t>
            </a:r>
            <a:r>
              <a:rPr lang="en-US" sz="800" strike="sngStrike" dirty="0" err="1" smtClean="0"/>
              <a:t>trommeljung</a:t>
            </a:r>
            <a:endParaRPr lang="en-US" sz="800" strike="sngStrike" dirty="0" smtClean="0"/>
          </a:p>
          <a:p>
            <a:r>
              <a:rPr lang="en-US" dirty="0"/>
              <a:t>	</a:t>
            </a:r>
            <a:r>
              <a:rPr lang="en-US" sz="800" strike="sngStrike" dirty="0" smtClean="0"/>
              <a:t>potpie chicken</a:t>
            </a:r>
            <a:endParaRPr lang="en-US" sz="800" strike="sngStrike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27" y="1957538"/>
            <a:ext cx="876300" cy="8763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40" y="3543337"/>
            <a:ext cx="876300" cy="8763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2" name="TextBox 61"/>
          <p:cNvSpPr txBox="1"/>
          <p:nvPr/>
        </p:nvSpPr>
        <p:spPr>
          <a:xfrm>
            <a:off x="113027" y="1236435"/>
            <a:ext cx="152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North(</a:t>
            </a:r>
            <a:r>
              <a:rPr lang="en-US" dirty="0" err="1" smtClean="0"/>
              <a:t>st.Peter</a:t>
            </a:r>
            <a:endParaRPr lang="en-US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9" y="2908680"/>
            <a:ext cx="876300" cy="8763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4" name="TextBox 63"/>
          <p:cNvSpPr txBox="1"/>
          <p:nvPr/>
        </p:nvSpPr>
        <p:spPr>
          <a:xfrm>
            <a:off x="157310" y="3222752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South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965757" y="2626391"/>
            <a:ext cx="660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West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-63678" y="1530797"/>
            <a:ext cx="2020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TERMAOTR:JOEPHE</a:t>
            </a:r>
            <a:endParaRPr lang="en-US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3440" y="3909167"/>
            <a:ext cx="2723823" cy="3774307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362699" y="6262532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 Kim Bui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845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101" name="Picture 10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98" y="664234"/>
            <a:ext cx="2143125" cy="214312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302717" y="945773"/>
            <a:ext cx="2396359" cy="2049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543" y="796651"/>
            <a:ext cx="2143125" cy="2143125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 flipV="1">
            <a:off x="3312543" y="920805"/>
            <a:ext cx="2396359" cy="2049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045" y="1338626"/>
            <a:ext cx="1620585" cy="121387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5312979" y="1245476"/>
            <a:ext cx="1986455" cy="156188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795365" y="2788921"/>
            <a:ext cx="3451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r>
              <a:rPr lang="en-US" dirty="0" err="1" smtClean="0"/>
              <a:t>HOMICIDE:Gary</a:t>
            </a:r>
            <a:r>
              <a:rPr lang="en-US" dirty="0" smtClean="0"/>
              <a:t> HOMICIDE:NANA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5708902" y="1113059"/>
            <a:ext cx="2000436" cy="151289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567559" y="3158253"/>
            <a:ext cx="110358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044" y="1319735"/>
            <a:ext cx="1261898" cy="832121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8481848" y="945773"/>
            <a:ext cx="2144111" cy="1680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8418775" y="1111763"/>
            <a:ext cx="2000436" cy="151289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915302" y="3321216"/>
            <a:ext cx="3638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</a:t>
            </a:r>
            <a:r>
              <a:rPr lang="en-US" b="1" dirty="0" smtClean="0"/>
              <a:t>41.0.1 FBI:WAR CRIMES, GENOCIDE</a:t>
            </a:r>
          </a:p>
          <a:p>
            <a:r>
              <a:rPr lang="en-US" dirty="0" smtClean="0"/>
              <a:t>	2013 ENTRY   Quick Baby</a:t>
            </a:r>
          </a:p>
          <a:p>
            <a:r>
              <a:rPr lang="en-US" dirty="0"/>
              <a:t>	</a:t>
            </a:r>
            <a:r>
              <a:rPr lang="en-US" dirty="0" smtClean="0"/>
              <a:t>2014 EXIT  </a:t>
            </a:r>
            <a:r>
              <a:rPr lang="en-US" strike="sngStrike" dirty="0" err="1" smtClean="0"/>
              <a:t>Petersson</a:t>
            </a:r>
            <a:endParaRPr lang="en-US" strike="sngStrike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5795365" y="3319525"/>
            <a:ext cx="4709770" cy="12979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06206" y="4221151"/>
            <a:ext cx="357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ATOMLCLOCIK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Livng</a:t>
            </a:r>
            <a:r>
              <a:rPr lang="en-US" strike="sngStrike" dirty="0" smtClean="0"/>
              <a:t> on my account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870171" y="4415590"/>
            <a:ext cx="15488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 did not even know what that is.</a:t>
            </a:r>
            <a:endParaRPr lang="en-US" sz="800" strike="sngStrike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691898" y="4745315"/>
            <a:ext cx="110358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795365" y="3364878"/>
            <a:ext cx="4802533" cy="96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 FEDERAL GOV. GERMANY.v2.FBI:KIDNAPING</a:t>
            </a:r>
          </a:p>
          <a:p>
            <a:r>
              <a:rPr lang="en-US" sz="1050" strike="sngStrike" dirty="0" smtClean="0"/>
              <a:t>0.1 fine </a:t>
            </a:r>
            <a:r>
              <a:rPr lang="en-US" sz="1050" strike="sngStrike" dirty="0" err="1" smtClean="0"/>
              <a:t>BofA</a:t>
            </a:r>
            <a:r>
              <a:rPr lang="en-US" sz="1050" strike="sngStrike" dirty="0" smtClean="0"/>
              <a:t> .NAMCE(free </a:t>
            </a:r>
            <a:r>
              <a:rPr lang="en-US" sz="1050" strike="sngStrike" dirty="0" err="1" smtClean="0"/>
              <a:t>pizze</a:t>
            </a:r>
            <a:r>
              <a:rPr lang="en-US" sz="1050" strike="sngStrike" dirty="0" smtClean="0"/>
              <a:t>) 400/m Request</a:t>
            </a:r>
          </a:p>
          <a:p>
            <a:r>
              <a:rPr lang="en-US" sz="1050" strike="sngStrike" dirty="0" smtClean="0"/>
              <a:t>Please add me to $400/m in </a:t>
            </a:r>
            <a:r>
              <a:rPr lang="en-US" sz="1050" strike="sngStrike" dirty="0" err="1" smtClean="0"/>
              <a:t>BaofA</a:t>
            </a:r>
            <a:r>
              <a:rPr lang="en-US" sz="1050" strike="sngStrike" dirty="0" smtClean="0"/>
              <a:t> automated</a:t>
            </a:r>
          </a:p>
          <a:p>
            <a:r>
              <a:rPr lang="en-US" dirty="0" smtClean="0"/>
              <a:t>2005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14964" y="6488668"/>
            <a:ext cx="2432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</a:t>
            </a:r>
            <a:r>
              <a:rPr lang="en-US" dirty="0" err="1" smtClean="0"/>
              <a:t>Sirenes</a:t>
            </a:r>
            <a:r>
              <a:rPr lang="en-US" dirty="0" smtClean="0"/>
              <a:t>: 12:10PM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567559" y="1111763"/>
            <a:ext cx="4806279" cy="163892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244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8773" y="2861120"/>
            <a:ext cx="1112615" cy="86773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2" name="Rectangle 1"/>
          <p:cNvSpPr/>
          <p:nvPr/>
        </p:nvSpPr>
        <p:spPr>
          <a:xfrm>
            <a:off x="6191451" y="2857277"/>
            <a:ext cx="1022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4D5156"/>
                </a:solidFill>
                <a:effectLst/>
                <a:latin typeface="Google Sans"/>
              </a:rPr>
              <a:t>Trimurti 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867493" y="3353810"/>
            <a:ext cx="29761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4D5156"/>
                </a:solidFill>
                <a:effectLst/>
                <a:latin typeface="Google Sans"/>
              </a:rPr>
              <a:t>Brahma, Vishnu, and Shiva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130" y="991189"/>
            <a:ext cx="2466975" cy="1847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802" y="2823241"/>
            <a:ext cx="910294" cy="60575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232909" y="5624927"/>
            <a:ext cx="2113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cannabis sorts sativa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50" y="5371443"/>
            <a:ext cx="876300" cy="876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657" y="5637692"/>
            <a:ext cx="1143000" cy="762000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6096000" y="5234152"/>
            <a:ext cx="1999096" cy="1450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485" y="5302911"/>
            <a:ext cx="837543" cy="31265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326472" y="5417871"/>
            <a:ext cx="3144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Arun</a:t>
            </a:r>
            <a:r>
              <a:rPr lang="en-US" dirty="0" smtClean="0"/>
              <a:t>/</a:t>
            </a:r>
            <a:r>
              <a:rPr lang="en-US" dirty="0" err="1" smtClean="0"/>
              <a:t>Arun</a:t>
            </a:r>
            <a:r>
              <a:rPr lang="en-US" dirty="0" smtClean="0"/>
              <a:t> </a:t>
            </a:r>
            <a:r>
              <a:rPr lang="en-US" dirty="0" err="1" smtClean="0"/>
              <a:t>apple.accentu.touch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2187741" y="5302911"/>
            <a:ext cx="8485514" cy="54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195" y="5926539"/>
            <a:ext cx="910294" cy="605759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4957581" y="6457156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4D5156"/>
                </a:solidFill>
                <a:effectLst/>
                <a:latin typeface="Google Sans"/>
              </a:rPr>
              <a:t>Brahma, 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3819137" y="6457156"/>
            <a:ext cx="1022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4D5156"/>
                </a:solidFill>
                <a:effectLst/>
                <a:latin typeface="Google Sans"/>
              </a:rPr>
              <a:t>Trimurti 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8095096" y="5602537"/>
            <a:ext cx="1600697" cy="62688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HW-80</a:t>
            </a:r>
          </a:p>
          <a:p>
            <a:pPr algn="ctr"/>
            <a:r>
              <a:rPr lang="en-US" dirty="0" smtClean="0"/>
              <a:t>Eden Exit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7518253" y="5706089"/>
            <a:ext cx="47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7518253" y="5624927"/>
            <a:ext cx="576843" cy="622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2232908" y="5429244"/>
            <a:ext cx="9504456" cy="13972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166" y="5378012"/>
            <a:ext cx="1292772" cy="861848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4406587" y="4618966"/>
            <a:ext cx="430092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ATB </a:t>
            </a:r>
            <a:r>
              <a:rPr lang="en-US" sz="800" strike="sngStrike" dirty="0" smtClean="0"/>
              <a:t>sativa,? Low </a:t>
            </a:r>
            <a:r>
              <a:rPr lang="en-US" sz="800" strike="sngStrike" dirty="0" err="1" smtClean="0"/>
              <a:t>igh</a:t>
            </a:r>
            <a:r>
              <a:rPr lang="en-US" sz="800" strike="sngStrike" dirty="0" smtClean="0"/>
              <a:t> / sleep high</a:t>
            </a:r>
          </a:p>
          <a:p>
            <a:r>
              <a:rPr lang="en-US" dirty="0"/>
              <a:t> </a:t>
            </a:r>
            <a:r>
              <a:rPr lang="en-US" dirty="0" smtClean="0"/>
              <a:t>         </a:t>
            </a:r>
            <a:r>
              <a:rPr lang="en-US" dirty="0" err="1" smtClean="0"/>
              <a:t>ATB.nonPoliceRTA</a:t>
            </a:r>
            <a:r>
              <a:rPr lang="en-US" strike="sngStrike" dirty="0" smtClean="0"/>
              <a:t>(delta)  sativa/</a:t>
            </a:r>
            <a:r>
              <a:rPr lang="en-US" strike="sngStrike" dirty="0" err="1" smtClean="0"/>
              <a:t>indica</a:t>
            </a:r>
            <a:endParaRPr lang="en-US" strike="sngStrike" dirty="0" smtClean="0"/>
          </a:p>
          <a:p>
            <a:r>
              <a:rPr lang="en-US" dirty="0" smtClean="0"/>
              <a:t>           [x] no</a:t>
            </a:r>
          </a:p>
          <a:p>
            <a:r>
              <a:rPr lang="en-US" sz="800" strike="sngStrike" dirty="0" err="1" smtClean="0"/>
              <a:t>Definiton</a:t>
            </a:r>
            <a:r>
              <a:rPr lang="en-US" sz="800" strike="sngStrike" dirty="0" smtClean="0"/>
              <a:t> of ATB ( ATB </a:t>
            </a:r>
            <a:r>
              <a:rPr lang="en-US" sz="800" strike="sngStrike" dirty="0" err="1" smtClean="0"/>
              <a:t>Testging</a:t>
            </a:r>
            <a:r>
              <a:rPr lang="en-US" sz="800" strike="sngStrike" dirty="0" smtClean="0"/>
              <a:t> in </a:t>
            </a:r>
            <a:r>
              <a:rPr lang="en-US" sz="800" strike="sngStrike" dirty="0" err="1" smtClean="0"/>
              <a:t>Sofware</a:t>
            </a:r>
            <a:r>
              <a:rPr lang="en-US" sz="800" strike="sngStrike" dirty="0" smtClean="0"/>
              <a:t> in brain while working)</a:t>
            </a:r>
          </a:p>
          <a:p>
            <a:r>
              <a:rPr lang="en-US" dirty="0"/>
              <a:t>	</a:t>
            </a:r>
            <a:r>
              <a:rPr lang="en-US" dirty="0" smtClean="0"/>
              <a:t> CIVIL CODE,LABOR CODE,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4859195" y="4379533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Visa.NAMCE</a:t>
            </a:r>
            <a:r>
              <a:rPr lang="en-US" dirty="0" smtClean="0"/>
              <a:t> CHANGE</a:t>
            </a:r>
            <a:r>
              <a:rPr lang="en-US" sz="800" strike="sngStrike" dirty="0" smtClean="0"/>
              <a:t>(free pizza(</a:t>
            </a:r>
            <a:endParaRPr lang="en-US" sz="800" strike="sngStrike" dirty="0"/>
          </a:p>
        </p:txBody>
      </p:sp>
      <p:sp>
        <p:nvSpPr>
          <p:cNvPr id="44" name="Rectangle 43"/>
          <p:cNvSpPr/>
          <p:nvPr/>
        </p:nvSpPr>
        <p:spPr>
          <a:xfrm>
            <a:off x="8372404" y="4566607"/>
            <a:ext cx="3364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swedish</a:t>
            </a:r>
            <a:r>
              <a:rPr lang="en-US" dirty="0" smtClean="0"/>
              <a:t> </a:t>
            </a:r>
            <a:r>
              <a:rPr lang="en-US" dirty="0" err="1" smtClean="0"/>
              <a:t>childre</a:t>
            </a:r>
            <a:r>
              <a:rPr lang="en-US" dirty="0" smtClean="0"/>
              <a:t> book </a:t>
            </a:r>
            <a:r>
              <a:rPr lang="en-US" dirty="0" err="1" smtClean="0"/>
              <a:t>viking</a:t>
            </a:r>
            <a:r>
              <a:rPr lang="en-US" dirty="0" smtClean="0"/>
              <a:t> </a:t>
            </a:r>
            <a:r>
              <a:rPr lang="en-US" dirty="0" err="1" smtClean="0"/>
              <a:t>steele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2379422" y="6355121"/>
            <a:ext cx="3488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SQ.INDIA.FBI.INVESTION.Charles</a:t>
            </a:r>
            <a:r>
              <a:rPr lang="en-US" sz="800" strike="sngStrike" dirty="0" err="1" smtClean="0"/>
              <a:t>.marx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2302430" y="3783254"/>
            <a:ext cx="9434934" cy="13972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8372404" y="4748865"/>
            <a:ext cx="33649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5867493" y="2823241"/>
            <a:ext cx="2805377" cy="403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6115564" y="3339305"/>
            <a:ext cx="2805377" cy="403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321" y="965854"/>
            <a:ext cx="1889576" cy="145979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910" y="1401109"/>
            <a:ext cx="1517412" cy="849751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>
            <a:off x="7418657" y="1143835"/>
            <a:ext cx="953747" cy="17134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8031145" y="997674"/>
            <a:ext cx="252003" cy="844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4804940" y="2477128"/>
            <a:ext cx="12890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HOCME:KSYTAL: ¼ </a:t>
            </a:r>
            <a:r>
              <a:rPr lang="en-US" dirty="0" err="1" smtClean="0"/>
              <a:t>appe.grenstmp.touch.vp.VIRING.marx</a:t>
            </a:r>
            <a:r>
              <a:rPr lang="en-US" dirty="0" smtClean="0"/>
              <a:t>(female) ¼.de x/y Amy, HOCE:KYSTAL Blond </a:t>
            </a:r>
            <a:r>
              <a:rPr lang="en-US" dirty="0" err="1" smtClean="0"/>
              <a:t>avg</a:t>
            </a:r>
            <a:r>
              <a:rPr lang="en-US" dirty="0" smtClean="0"/>
              <a:t>(shame </a:t>
            </a:r>
            <a:r>
              <a:rPr lang="en-US" dirty="0" err="1" smtClean="0"/>
              <a:t>elemnts</a:t>
            </a:r>
            <a:r>
              <a:rPr lang="en-US" dirty="0" smtClean="0"/>
              <a:t>) leaving; no sex</a:t>
            </a:r>
          </a:p>
          <a:p>
            <a:r>
              <a:rPr lang="en-US" dirty="0" smtClean="0"/>
              <a:t>x/y (Delta) </a:t>
            </a:r>
            <a:r>
              <a:rPr lang="en-US" dirty="0" err="1" smtClean="0"/>
              <a:t>US-DE:HOICME:KYSTA</a:t>
            </a:r>
            <a:r>
              <a:rPr lang="en-US" sz="800" strike="sngStrike" dirty="0" err="1" smtClean="0"/>
              <a:t>.marx</a:t>
            </a:r>
            <a:r>
              <a:rPr lang="en-US" sz="800" strike="sngStrike" dirty="0" smtClean="0"/>
              <a:t>(</a:t>
            </a:r>
            <a:r>
              <a:rPr lang="en-US" dirty="0" smtClean="0"/>
              <a:t>WW2,WWI)</a:t>
            </a:r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5444" y="1395953"/>
            <a:ext cx="1468479" cy="822348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>
            <a:off x="7059739" y="1414129"/>
            <a:ext cx="3926382" cy="7493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6912683" y="918340"/>
            <a:ext cx="448186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Thoams-is-diete:wyahldn</a:t>
            </a:r>
            <a:r>
              <a:rPr lang="en-US" sz="800" strike="sngStrike" dirty="0" smtClean="0"/>
              <a:t> kitchen radio swr3</a:t>
            </a:r>
          </a:p>
          <a:p>
            <a:r>
              <a:rPr lang="en-US" dirty="0" smtClean="0"/>
              <a:t>[x] no ATOMCILCOK(AFN INTERUTPS).IPX.WAR</a:t>
            </a:r>
            <a:endParaRPr lang="en-US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346" y="5812325"/>
            <a:ext cx="473868" cy="684194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>
          <a:xfrm flipV="1">
            <a:off x="9679296" y="5706089"/>
            <a:ext cx="1870136" cy="6296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846" y="5593102"/>
            <a:ext cx="1996061" cy="1121533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1608584" y="4379533"/>
            <a:ext cx="261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!HOMCIE:NANA:ELEBIETH</a:t>
            </a:r>
            <a:endParaRPr lang="en-US" dirty="0"/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8857548" y="2759045"/>
            <a:ext cx="2658574" cy="11038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9304086" y="2779173"/>
            <a:ext cx="1176658" cy="11019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630793" y="5338937"/>
            <a:ext cx="2090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Chicago Leif Ericson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9782894" y="3414932"/>
            <a:ext cx="6046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visa,apple</a:t>
            </a:r>
            <a:endParaRPr lang="en-US" sz="800" strike="sngStrike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4831282" y="2554065"/>
            <a:ext cx="7360717" cy="11019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9695793" y="3041943"/>
            <a:ext cx="2496207" cy="74131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John</a:t>
            </a:r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7019897" y="943496"/>
            <a:ext cx="4464277" cy="142093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583" y="795821"/>
            <a:ext cx="1047996" cy="69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386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907" y="1231899"/>
            <a:ext cx="795395" cy="77787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3079215" y="1231899"/>
            <a:ext cx="1968500" cy="520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212815" y="1117600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anglea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5152407" y="1003300"/>
            <a:ext cx="1381208" cy="488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31800" y="1383268"/>
            <a:ext cx="24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1991 ATOMBOM(HAHN)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1036732" y="1112283"/>
            <a:ext cx="10685368" cy="8974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13" name="Rectangle 12"/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546100" y="2247900"/>
            <a:ext cx="11645900" cy="3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087" y="3867009"/>
            <a:ext cx="2058188" cy="15436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231" y="3800713"/>
            <a:ext cx="1832552" cy="162311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52400" y="6261100"/>
            <a:ext cx="209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Polic</a:t>
            </a:r>
            <a:r>
              <a:rPr lang="en-US" dirty="0" smtClean="0"/>
              <a:t> </a:t>
            </a:r>
            <a:r>
              <a:rPr lang="en-US" dirty="0" err="1" smtClean="0"/>
              <a:t>Sirnce</a:t>
            </a:r>
            <a:r>
              <a:rPr lang="en-US" dirty="0" smtClean="0"/>
              <a:t>: 1:18PM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5099398" y="3635137"/>
            <a:ext cx="2775485" cy="2214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07541" y="3389847"/>
            <a:ext cx="23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</a:t>
            </a:r>
            <a:r>
              <a:rPr lang="en-US" dirty="0" err="1" smtClean="0"/>
              <a:t>Martin.FBI:WMD</a:t>
            </a:r>
            <a:r>
              <a:rPr lang="en-US" dirty="0" smtClean="0"/>
              <a:t> </a:t>
            </a:r>
            <a:r>
              <a:rPr lang="en-US" strike="sngStrike" dirty="0" smtClean="0"/>
              <a:t>kit</a:t>
            </a:r>
            <a:endParaRPr lang="en-US" strike="sngStrike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2564804" y="3583446"/>
            <a:ext cx="2775485" cy="2214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4588391" y="2434537"/>
            <a:ext cx="1638300" cy="8890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PMS </a:t>
            </a:r>
            <a:r>
              <a:rPr lang="en-US" sz="800" strike="sngStrike" dirty="0" err="1" smtClean="0"/>
              <a:t>Blod</a:t>
            </a:r>
            <a:endParaRPr lang="en-US" sz="800" strike="sngStrike" dirty="0" smtClean="0"/>
          </a:p>
          <a:p>
            <a:pPr algn="ctr"/>
            <a:r>
              <a:rPr lang="en-US" sz="800" strike="sngStrike" dirty="0" err="1" smtClean="0"/>
              <a:t>Angle.elke</a:t>
            </a:r>
            <a:endParaRPr lang="en-US" sz="800" strike="sngStrike" dirty="0" smtClean="0"/>
          </a:p>
          <a:p>
            <a:pPr algn="ctr"/>
            <a:r>
              <a:rPr lang="en-US" dirty="0" err="1" smtClean="0"/>
              <a:t>KING.</a:t>
            </a:r>
            <a:r>
              <a:rPr lang="en-US" sz="800" strike="sngStrike" dirty="0" err="1" smtClean="0"/>
              <a:t>wine</a:t>
            </a:r>
            <a:endParaRPr lang="en-US" sz="800" strike="sngStrike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776" y="2360979"/>
            <a:ext cx="2981325" cy="15335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825" y="2445580"/>
            <a:ext cx="2495550" cy="1828800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1231564" y="2479305"/>
            <a:ext cx="2775485" cy="2214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7258048" y="1799081"/>
            <a:ext cx="6830067" cy="2485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343" y="4325736"/>
            <a:ext cx="1755573" cy="1170382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H="1">
            <a:off x="4588392" y="4892659"/>
            <a:ext cx="6780831" cy="628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1036732" y="2360853"/>
            <a:ext cx="10685368" cy="336684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714" y="4765600"/>
            <a:ext cx="4855217" cy="911702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036732" y="5710447"/>
            <a:ext cx="17459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Hindu is not </a:t>
            </a:r>
            <a:r>
              <a:rPr lang="en-US" sz="800" strike="sngStrike" dirty="0" err="1" smtClean="0"/>
              <a:t>tha</a:t>
            </a:r>
            <a:r>
              <a:rPr lang="en-US" sz="800" strike="sngStrike" dirty="0" smtClean="0"/>
              <a:t> base; 3 status, 1 god.</a:t>
            </a:r>
            <a:endParaRPr lang="en-US" sz="800" strike="sngStrike" dirty="0"/>
          </a:p>
        </p:txBody>
      </p:sp>
      <p:sp>
        <p:nvSpPr>
          <p:cNvPr id="37" name="TextBox 36"/>
          <p:cNvSpPr txBox="1"/>
          <p:nvPr/>
        </p:nvSpPr>
        <p:spPr>
          <a:xfrm>
            <a:off x="2782723" y="5925891"/>
            <a:ext cx="4793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SQ.FBI.INVESION.g</a:t>
            </a:r>
            <a:r>
              <a:rPr lang="en-US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heohh</a:t>
            </a:r>
            <a:r>
              <a:rPr lang="en-US" dirty="0" smtClean="0"/>
              <a:t>(</a:t>
            </a:r>
            <a:r>
              <a:rPr lang="en-US" dirty="0" err="1" smtClean="0"/>
              <a:t>Charles.</a:t>
            </a:r>
            <a:r>
              <a:rPr lang="en-US" sz="800" strike="sngStrike" dirty="0" err="1" smtClean="0"/>
              <a:t>marx</a:t>
            </a:r>
            <a:r>
              <a:rPr lang="en-US" sz="800" strike="sngStrike" dirty="0" err="1"/>
              <a:t>,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dre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dier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zeche</a:t>
            </a:r>
            <a:r>
              <a:rPr lang="en-US" sz="800" strike="sngStrike" dirty="0" smtClean="0"/>
              <a:t>,!angle,</a:t>
            </a:r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4868116" y="6008745"/>
            <a:ext cx="1358575" cy="198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544132" y="6094209"/>
            <a:ext cx="736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!PAUL</a:t>
            </a:r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1036732" y="2359864"/>
            <a:ext cx="10685368" cy="336783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15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1165</Words>
  <Application>Microsoft Office PowerPoint</Application>
  <PresentationFormat>Widescreen</PresentationFormat>
  <Paragraphs>353</Paragraphs>
  <Slides>19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Google Sans</vt:lpstr>
      <vt:lpstr>Lucida Console</vt:lpstr>
      <vt:lpstr>Roboto</vt:lpstr>
      <vt:lpstr>Office Theme</vt:lpstr>
      <vt:lpstr>Packager Shell Object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48</cp:revision>
  <dcterms:created xsi:type="dcterms:W3CDTF">2023-08-25T13:07:44Z</dcterms:created>
  <dcterms:modified xsi:type="dcterms:W3CDTF">2023-08-25T19:56:57Z</dcterms:modified>
</cp:coreProperties>
</file>